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3" r:id="rId2"/>
    <p:sldMasterId id="2147483739" r:id="rId3"/>
    <p:sldMasterId id="2147483726" r:id="rId4"/>
  </p:sldMasterIdLst>
  <p:notesMasterIdLst>
    <p:notesMasterId r:id="rId81"/>
  </p:notesMasterIdLst>
  <p:sldIdLst>
    <p:sldId id="1884" r:id="rId5"/>
    <p:sldId id="264" r:id="rId6"/>
    <p:sldId id="489" r:id="rId7"/>
    <p:sldId id="466" r:id="rId8"/>
    <p:sldId id="408" r:id="rId9"/>
    <p:sldId id="1885" r:id="rId10"/>
    <p:sldId id="1896" r:id="rId11"/>
    <p:sldId id="1895" r:id="rId12"/>
    <p:sldId id="1890" r:id="rId13"/>
    <p:sldId id="1889" r:id="rId14"/>
    <p:sldId id="1888" r:id="rId15"/>
    <p:sldId id="1887" r:id="rId16"/>
    <p:sldId id="1886" r:id="rId17"/>
    <p:sldId id="1830" r:id="rId18"/>
    <p:sldId id="456" r:id="rId19"/>
    <p:sldId id="461" r:id="rId20"/>
    <p:sldId id="462" r:id="rId21"/>
    <p:sldId id="463" r:id="rId22"/>
    <p:sldId id="490" r:id="rId23"/>
    <p:sldId id="464" r:id="rId24"/>
    <p:sldId id="465" r:id="rId25"/>
    <p:sldId id="1831" r:id="rId26"/>
    <p:sldId id="1832" r:id="rId27"/>
    <p:sldId id="1833" r:id="rId28"/>
    <p:sldId id="1834" r:id="rId29"/>
    <p:sldId id="1835" r:id="rId30"/>
    <p:sldId id="1836" r:id="rId31"/>
    <p:sldId id="1837" r:id="rId32"/>
    <p:sldId id="1838" r:id="rId33"/>
    <p:sldId id="1839" r:id="rId34"/>
    <p:sldId id="1840" r:id="rId35"/>
    <p:sldId id="1841" r:id="rId36"/>
    <p:sldId id="1842" r:id="rId37"/>
    <p:sldId id="1843" r:id="rId38"/>
    <p:sldId id="1844" r:id="rId39"/>
    <p:sldId id="1845" r:id="rId40"/>
    <p:sldId id="1846" r:id="rId41"/>
    <p:sldId id="1847" r:id="rId42"/>
    <p:sldId id="1848" r:id="rId43"/>
    <p:sldId id="1849" r:id="rId44"/>
    <p:sldId id="1850" r:id="rId45"/>
    <p:sldId id="1851" r:id="rId46"/>
    <p:sldId id="1852" r:id="rId47"/>
    <p:sldId id="1853" r:id="rId48"/>
    <p:sldId id="1858" r:id="rId49"/>
    <p:sldId id="1859" r:id="rId50"/>
    <p:sldId id="1854" r:id="rId51"/>
    <p:sldId id="1855" r:id="rId52"/>
    <p:sldId id="1856" r:id="rId53"/>
    <p:sldId id="1857" r:id="rId54"/>
    <p:sldId id="1860" r:id="rId55"/>
    <p:sldId id="1861" r:id="rId56"/>
    <p:sldId id="1862" r:id="rId57"/>
    <p:sldId id="1863" r:id="rId58"/>
    <p:sldId id="1864" r:id="rId59"/>
    <p:sldId id="1865" r:id="rId60"/>
    <p:sldId id="1866" r:id="rId61"/>
    <p:sldId id="1867" r:id="rId62"/>
    <p:sldId id="1868" r:id="rId63"/>
    <p:sldId id="1869" r:id="rId64"/>
    <p:sldId id="1870" r:id="rId65"/>
    <p:sldId id="1871" r:id="rId66"/>
    <p:sldId id="1872" r:id="rId67"/>
    <p:sldId id="1873" r:id="rId68"/>
    <p:sldId id="1874" r:id="rId69"/>
    <p:sldId id="1875" r:id="rId70"/>
    <p:sldId id="1876" r:id="rId71"/>
    <p:sldId id="1877" r:id="rId72"/>
    <p:sldId id="1878" r:id="rId73"/>
    <p:sldId id="1879" r:id="rId74"/>
    <p:sldId id="1880" r:id="rId75"/>
    <p:sldId id="1881" r:id="rId76"/>
    <p:sldId id="1882" r:id="rId77"/>
    <p:sldId id="1883" r:id="rId78"/>
    <p:sldId id="1900" r:id="rId79"/>
    <p:sldId id="1899" r:id="rId8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35AA8-F196-A4F6-7B3B-3D71022F24ED}" v="7" dt="2022-09-22T12:37:11.911"/>
    <p1510:client id="{AE0551AD-6F5E-C8B8-88D2-149BF421D318}" v="8" dt="2022-09-22T14:07:34.068"/>
    <p1510:client id="{DF86AC63-9A6F-2BB6-C3DE-9B32A04E1D0D}" v="316" dt="2022-09-22T13:59:50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96"/>
    <p:restoredTop sz="94609"/>
  </p:normalViewPr>
  <p:slideViewPr>
    <p:cSldViewPr snapToGrid="0">
      <p:cViewPr varScale="1">
        <p:scale>
          <a:sx n="151" d="100"/>
          <a:sy n="151" d="100"/>
        </p:scale>
        <p:origin x="1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eny Fernandes" userId="S::pf1171@fiap.com.br::2bb4d014-0afb-4325-a95e-0fc64ed1a88f" providerId="AD" clId="Web-{DF86AC63-9A6F-2BB6-C3DE-9B32A04E1D0D}"/>
    <pc:docChg chg="addSld modSld addMainMaster modMainMaster">
      <pc:chgData name="Dheny Fernandes" userId="S::pf1171@fiap.com.br::2bb4d014-0afb-4325-a95e-0fc64ed1a88f" providerId="AD" clId="Web-{DF86AC63-9A6F-2BB6-C3DE-9B32A04E1D0D}" dt="2022-09-22T13:59:50.923" v="230" actId="20577"/>
      <pc:docMkLst>
        <pc:docMk/>
      </pc:docMkLst>
      <pc:sldChg chg="delSp modSp">
        <pc:chgData name="Dheny Fernandes" userId="S::pf1171@fiap.com.br::2bb4d014-0afb-4325-a95e-0fc64ed1a88f" providerId="AD" clId="Web-{DF86AC63-9A6F-2BB6-C3DE-9B32A04E1D0D}" dt="2022-09-22T13:11:30.197" v="90"/>
        <pc:sldMkLst>
          <pc:docMk/>
          <pc:sldMk cId="3102510526" sldId="264"/>
        </pc:sldMkLst>
        <pc:spChg chg="mod">
          <ac:chgData name="Dheny Fernandes" userId="S::pf1171@fiap.com.br::2bb4d014-0afb-4325-a95e-0fc64ed1a88f" providerId="AD" clId="Web-{DF86AC63-9A6F-2BB6-C3DE-9B32A04E1D0D}" dt="2022-09-22T12:45:31.675" v="28" actId="20577"/>
          <ac:spMkLst>
            <pc:docMk/>
            <pc:sldMk cId="3102510526" sldId="264"/>
            <ac:spMk id="2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1:30.197" v="90"/>
          <ac:picMkLst>
            <pc:docMk/>
            <pc:sldMk cId="3102510526" sldId="264"/>
            <ac:picMk id="3" creationId="{5D2675E4-2683-7B60-9C8E-5D66802CD740}"/>
          </ac:picMkLst>
        </pc:picChg>
      </pc:sldChg>
      <pc:sldChg chg="addSp delSp modSp addAnim modAnim">
        <pc:chgData name="Dheny Fernandes" userId="S::pf1171@fiap.com.br::2bb4d014-0afb-4325-a95e-0fc64ed1a88f" providerId="AD" clId="Web-{DF86AC63-9A6F-2BB6-C3DE-9B32A04E1D0D}" dt="2022-09-22T13:11:38.525" v="92"/>
        <pc:sldMkLst>
          <pc:docMk/>
          <pc:sldMk cId="2460650175" sldId="408"/>
        </pc:sldMkLst>
        <pc:spChg chg="add mod">
          <ac:chgData name="Dheny Fernandes" userId="S::pf1171@fiap.com.br::2bb4d014-0afb-4325-a95e-0fc64ed1a88f" providerId="AD" clId="Web-{DF86AC63-9A6F-2BB6-C3DE-9B32A04E1D0D}" dt="2022-09-22T12:40:01.010" v="11" actId="20577"/>
          <ac:spMkLst>
            <pc:docMk/>
            <pc:sldMk cId="2460650175" sldId="408"/>
            <ac:spMk id="4" creationId="{7669D883-CBC4-E920-059E-61305AD59360}"/>
          </ac:spMkLst>
        </pc:spChg>
        <pc:picChg chg="del">
          <ac:chgData name="Dheny Fernandes" userId="S::pf1171@fiap.com.br::2bb4d014-0afb-4325-a95e-0fc64ed1a88f" providerId="AD" clId="Web-{DF86AC63-9A6F-2BB6-C3DE-9B32A04E1D0D}" dt="2022-09-22T13:11:38.525" v="92"/>
          <ac:picMkLst>
            <pc:docMk/>
            <pc:sldMk cId="2460650175" sldId="408"/>
            <ac:picMk id="2" creationId="{3CBD14D9-8039-BEA0-0FEF-31954BDC137D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1:47.259" v="93"/>
        <pc:sldMkLst>
          <pc:docMk/>
          <pc:sldMk cId="2525694393" sldId="456"/>
        </pc:sldMkLst>
        <pc:picChg chg="del">
          <ac:chgData name="Dheny Fernandes" userId="S::pf1171@fiap.com.br::2bb4d014-0afb-4325-a95e-0fc64ed1a88f" providerId="AD" clId="Web-{DF86AC63-9A6F-2BB6-C3DE-9B32A04E1D0D}" dt="2022-09-22T13:11:47.259" v="93"/>
          <ac:picMkLst>
            <pc:docMk/>
            <pc:sldMk cId="2525694393" sldId="456"/>
            <ac:picMk id="2" creationId="{807001E6-2264-7104-CE44-FA4D094BCCA7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1:50.760" v="94"/>
        <pc:sldMkLst>
          <pc:docMk/>
          <pc:sldMk cId="1707536226" sldId="457"/>
        </pc:sldMkLst>
        <pc:picChg chg="del">
          <ac:chgData name="Dheny Fernandes" userId="S::pf1171@fiap.com.br::2bb4d014-0afb-4325-a95e-0fc64ed1a88f" providerId="AD" clId="Web-{DF86AC63-9A6F-2BB6-C3DE-9B32A04E1D0D}" dt="2022-09-22T13:11:50.760" v="94"/>
          <ac:picMkLst>
            <pc:docMk/>
            <pc:sldMk cId="1707536226" sldId="457"/>
            <ac:picMk id="3" creationId="{6093AC21-1A17-686B-6E51-6ABD118F7C29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1:55.682" v="95"/>
        <pc:sldMkLst>
          <pc:docMk/>
          <pc:sldMk cId="1963888335" sldId="458"/>
        </pc:sldMkLst>
        <pc:picChg chg="del">
          <ac:chgData name="Dheny Fernandes" userId="S::pf1171@fiap.com.br::2bb4d014-0afb-4325-a95e-0fc64ed1a88f" providerId="AD" clId="Web-{DF86AC63-9A6F-2BB6-C3DE-9B32A04E1D0D}" dt="2022-09-22T13:11:55.682" v="95"/>
          <ac:picMkLst>
            <pc:docMk/>
            <pc:sldMk cId="1963888335" sldId="458"/>
            <ac:picMk id="4" creationId="{2C59F64B-5C8B-CFB9-4C3F-253FFCE941D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1:58.604" v="96"/>
        <pc:sldMkLst>
          <pc:docMk/>
          <pc:sldMk cId="504611420" sldId="461"/>
        </pc:sldMkLst>
        <pc:picChg chg="del">
          <ac:chgData name="Dheny Fernandes" userId="S::pf1171@fiap.com.br::2bb4d014-0afb-4325-a95e-0fc64ed1a88f" providerId="AD" clId="Web-{DF86AC63-9A6F-2BB6-C3DE-9B32A04E1D0D}" dt="2022-09-22T13:11:58.604" v="96"/>
          <ac:picMkLst>
            <pc:docMk/>
            <pc:sldMk cId="504611420" sldId="461"/>
            <ac:picMk id="3" creationId="{93032A8F-360C-5439-4651-D485C5A281CA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05.807" v="97"/>
        <pc:sldMkLst>
          <pc:docMk/>
          <pc:sldMk cId="2444487084" sldId="462"/>
        </pc:sldMkLst>
        <pc:picChg chg="del">
          <ac:chgData name="Dheny Fernandes" userId="S::pf1171@fiap.com.br::2bb4d014-0afb-4325-a95e-0fc64ed1a88f" providerId="AD" clId="Web-{DF86AC63-9A6F-2BB6-C3DE-9B32A04E1D0D}" dt="2022-09-22T13:12:05.807" v="97"/>
          <ac:picMkLst>
            <pc:docMk/>
            <pc:sldMk cId="2444487084" sldId="462"/>
            <ac:picMk id="2" creationId="{5A8E868C-752F-9A31-5D6F-2C715008D874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12.026" v="98"/>
        <pc:sldMkLst>
          <pc:docMk/>
          <pc:sldMk cId="1717435177" sldId="463"/>
        </pc:sldMkLst>
        <pc:picChg chg="del">
          <ac:chgData name="Dheny Fernandes" userId="S::pf1171@fiap.com.br::2bb4d014-0afb-4325-a95e-0fc64ed1a88f" providerId="AD" clId="Web-{DF86AC63-9A6F-2BB6-C3DE-9B32A04E1D0D}" dt="2022-09-22T13:12:12.026" v="98"/>
          <ac:picMkLst>
            <pc:docMk/>
            <pc:sldMk cId="1717435177" sldId="463"/>
            <ac:picMk id="2" creationId="{FC6A5272-6449-ADF0-15FC-42D8C225E61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32:42.790" v="176" actId="20577"/>
        <pc:sldMkLst>
          <pc:docMk/>
          <pc:sldMk cId="4243336607" sldId="464"/>
        </pc:sldMkLst>
        <pc:spChg chg="mod">
          <ac:chgData name="Dheny Fernandes" userId="S::pf1171@fiap.com.br::2bb4d014-0afb-4325-a95e-0fc64ed1a88f" providerId="AD" clId="Web-{DF86AC63-9A6F-2BB6-C3DE-9B32A04E1D0D}" dt="2022-09-22T13:32:42.790" v="176" actId="20577"/>
          <ac:spMkLst>
            <pc:docMk/>
            <pc:sldMk cId="4243336607" sldId="464"/>
            <ac:spMk id="9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2:18.276" v="100"/>
          <ac:picMkLst>
            <pc:docMk/>
            <pc:sldMk cId="4243336607" sldId="464"/>
            <ac:picMk id="2" creationId="{3CE16317-28A0-3D98-3157-1F4FCD85112F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25.932" v="101"/>
        <pc:sldMkLst>
          <pc:docMk/>
          <pc:sldMk cId="1316356330" sldId="465"/>
        </pc:sldMkLst>
        <pc:picChg chg="del">
          <ac:chgData name="Dheny Fernandes" userId="S::pf1171@fiap.com.br::2bb4d014-0afb-4325-a95e-0fc64ed1a88f" providerId="AD" clId="Web-{DF86AC63-9A6F-2BB6-C3DE-9B32A04E1D0D}" dt="2022-09-22T13:12:25.932" v="101"/>
          <ac:picMkLst>
            <pc:docMk/>
            <pc:sldMk cId="1316356330" sldId="465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1:34.806" v="91"/>
        <pc:sldMkLst>
          <pc:docMk/>
          <pc:sldMk cId="382448244" sldId="489"/>
        </pc:sldMkLst>
        <pc:picChg chg="del">
          <ac:chgData name="Dheny Fernandes" userId="S::pf1171@fiap.com.br::2bb4d014-0afb-4325-a95e-0fc64ed1a88f" providerId="AD" clId="Web-{DF86AC63-9A6F-2BB6-C3DE-9B32A04E1D0D}" dt="2022-09-22T13:11:34.806" v="91"/>
          <ac:picMkLst>
            <pc:docMk/>
            <pc:sldMk cId="382448244" sldId="489"/>
            <ac:picMk id="2" creationId="{13F527DF-6974-2B64-0DE9-6E14E369FE00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18.166" v="99"/>
        <pc:sldMkLst>
          <pc:docMk/>
          <pc:sldMk cId="289552014" sldId="490"/>
        </pc:sldMkLst>
        <pc:picChg chg="del">
          <ac:chgData name="Dheny Fernandes" userId="S::pf1171@fiap.com.br::2bb4d014-0afb-4325-a95e-0fc64ed1a88f" providerId="AD" clId="Web-{DF86AC63-9A6F-2BB6-C3DE-9B32A04E1D0D}" dt="2022-09-22T13:12:18.166" v="99"/>
          <ac:picMkLst>
            <pc:docMk/>
            <pc:sldMk cId="289552014" sldId="490"/>
            <ac:picMk id="2" creationId="{B6A19074-1A60-6495-DFA5-1E83114148FF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26.401" v="102"/>
        <pc:sldMkLst>
          <pc:docMk/>
          <pc:sldMk cId="3072858652" sldId="1832"/>
        </pc:sldMkLst>
        <pc:picChg chg="del">
          <ac:chgData name="Dheny Fernandes" userId="S::pf1171@fiap.com.br::2bb4d014-0afb-4325-a95e-0fc64ed1a88f" providerId="AD" clId="Web-{DF86AC63-9A6F-2BB6-C3DE-9B32A04E1D0D}" dt="2022-09-22T13:12:26.401" v="102"/>
          <ac:picMkLst>
            <pc:docMk/>
            <pc:sldMk cId="3072858652" sldId="1832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29.073" v="103"/>
        <pc:sldMkLst>
          <pc:docMk/>
          <pc:sldMk cId="1092678166" sldId="1833"/>
        </pc:sldMkLst>
        <pc:picChg chg="del">
          <ac:chgData name="Dheny Fernandes" userId="S::pf1171@fiap.com.br::2bb4d014-0afb-4325-a95e-0fc64ed1a88f" providerId="AD" clId="Web-{DF86AC63-9A6F-2BB6-C3DE-9B32A04E1D0D}" dt="2022-09-22T13:12:29.073" v="103"/>
          <ac:picMkLst>
            <pc:docMk/>
            <pc:sldMk cId="1092678166" sldId="1833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35.886" v="104"/>
        <pc:sldMkLst>
          <pc:docMk/>
          <pc:sldMk cId="1664797902" sldId="1834"/>
        </pc:sldMkLst>
        <pc:picChg chg="del">
          <ac:chgData name="Dheny Fernandes" userId="S::pf1171@fiap.com.br::2bb4d014-0afb-4325-a95e-0fc64ed1a88f" providerId="AD" clId="Web-{DF86AC63-9A6F-2BB6-C3DE-9B32A04E1D0D}" dt="2022-09-22T13:12:35.886" v="104"/>
          <ac:picMkLst>
            <pc:docMk/>
            <pc:sldMk cId="1664797902" sldId="1834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40.370" v="105"/>
        <pc:sldMkLst>
          <pc:docMk/>
          <pc:sldMk cId="2242152320" sldId="1835"/>
        </pc:sldMkLst>
        <pc:picChg chg="del">
          <ac:chgData name="Dheny Fernandes" userId="S::pf1171@fiap.com.br::2bb4d014-0afb-4325-a95e-0fc64ed1a88f" providerId="AD" clId="Web-{DF86AC63-9A6F-2BB6-C3DE-9B32A04E1D0D}" dt="2022-09-22T13:12:40.370" v="105"/>
          <ac:picMkLst>
            <pc:docMk/>
            <pc:sldMk cId="2242152320" sldId="1835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46.417" v="106"/>
        <pc:sldMkLst>
          <pc:docMk/>
          <pc:sldMk cId="4058239517" sldId="1836"/>
        </pc:sldMkLst>
        <pc:picChg chg="del">
          <ac:chgData name="Dheny Fernandes" userId="S::pf1171@fiap.com.br::2bb4d014-0afb-4325-a95e-0fc64ed1a88f" providerId="AD" clId="Web-{DF86AC63-9A6F-2BB6-C3DE-9B32A04E1D0D}" dt="2022-09-22T13:12:46.417" v="106"/>
          <ac:picMkLst>
            <pc:docMk/>
            <pc:sldMk cId="4058239517" sldId="1836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46.542" v="107"/>
        <pc:sldMkLst>
          <pc:docMk/>
          <pc:sldMk cId="638589981" sldId="1837"/>
        </pc:sldMkLst>
        <pc:picChg chg="del">
          <ac:chgData name="Dheny Fernandes" userId="S::pf1171@fiap.com.br::2bb4d014-0afb-4325-a95e-0fc64ed1a88f" providerId="AD" clId="Web-{DF86AC63-9A6F-2BB6-C3DE-9B32A04E1D0D}" dt="2022-09-22T13:12:46.542" v="107"/>
          <ac:picMkLst>
            <pc:docMk/>
            <pc:sldMk cId="638589981" sldId="1837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49.370" v="108"/>
        <pc:sldMkLst>
          <pc:docMk/>
          <pc:sldMk cId="3270366401" sldId="1838"/>
        </pc:sldMkLst>
        <pc:picChg chg="del">
          <ac:chgData name="Dheny Fernandes" userId="S::pf1171@fiap.com.br::2bb4d014-0afb-4325-a95e-0fc64ed1a88f" providerId="AD" clId="Web-{DF86AC63-9A6F-2BB6-C3DE-9B32A04E1D0D}" dt="2022-09-22T13:12:49.370" v="108"/>
          <ac:picMkLst>
            <pc:docMk/>
            <pc:sldMk cId="3270366401" sldId="1838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2:56.667" v="109"/>
        <pc:sldMkLst>
          <pc:docMk/>
          <pc:sldMk cId="2895565757" sldId="1839"/>
        </pc:sldMkLst>
        <pc:picChg chg="del">
          <ac:chgData name="Dheny Fernandes" userId="S::pf1171@fiap.com.br::2bb4d014-0afb-4325-a95e-0fc64ed1a88f" providerId="AD" clId="Web-{DF86AC63-9A6F-2BB6-C3DE-9B32A04E1D0D}" dt="2022-09-22T13:12:56.667" v="109"/>
          <ac:picMkLst>
            <pc:docMk/>
            <pc:sldMk cId="2895565757" sldId="1839"/>
            <ac:picMk id="2" creationId="{31A512F7-FA5E-922A-1E1F-CF3614DE7201}"/>
          </ac:picMkLst>
        </pc:picChg>
      </pc:sldChg>
      <pc:sldChg chg="delSp delAnim modAnim">
        <pc:chgData name="Dheny Fernandes" userId="S::pf1171@fiap.com.br::2bb4d014-0afb-4325-a95e-0fc64ed1a88f" providerId="AD" clId="Web-{DF86AC63-9A6F-2BB6-C3DE-9B32A04E1D0D}" dt="2022-09-22T13:38:56.768" v="190"/>
        <pc:sldMkLst>
          <pc:docMk/>
          <pc:sldMk cId="3614296761" sldId="1840"/>
        </pc:sldMkLst>
        <pc:picChg chg="del">
          <ac:chgData name="Dheny Fernandes" userId="S::pf1171@fiap.com.br::2bb4d014-0afb-4325-a95e-0fc64ed1a88f" providerId="AD" clId="Web-{DF86AC63-9A6F-2BB6-C3DE-9B32A04E1D0D}" dt="2022-09-22T13:12:57.074" v="110"/>
          <ac:picMkLst>
            <pc:docMk/>
            <pc:sldMk cId="3614296761" sldId="1840"/>
            <ac:picMk id="2" creationId="{31A512F7-FA5E-922A-1E1F-CF3614DE7201}"/>
          </ac:picMkLst>
        </pc:picChg>
      </pc:sldChg>
      <pc:sldChg chg="delSp modSp delAnim modAnim">
        <pc:chgData name="Dheny Fernandes" userId="S::pf1171@fiap.com.br::2bb4d014-0afb-4325-a95e-0fc64ed1a88f" providerId="AD" clId="Web-{DF86AC63-9A6F-2BB6-C3DE-9B32A04E1D0D}" dt="2022-09-22T13:46:39.904" v="207" actId="20577"/>
        <pc:sldMkLst>
          <pc:docMk/>
          <pc:sldMk cId="3371815108" sldId="1841"/>
        </pc:sldMkLst>
        <pc:spChg chg="mod">
          <ac:chgData name="Dheny Fernandes" userId="S::pf1171@fiap.com.br::2bb4d014-0afb-4325-a95e-0fc64ed1a88f" providerId="AD" clId="Web-{DF86AC63-9A6F-2BB6-C3DE-9B32A04E1D0D}" dt="2022-09-22T13:46:39.904" v="207" actId="20577"/>
          <ac:spMkLst>
            <pc:docMk/>
            <pc:sldMk cId="3371815108" sldId="1841"/>
            <ac:spMk id="62" creationId="{608D362A-1082-F2B5-ECFE-6F01DA2D85E4}"/>
          </ac:spMkLst>
        </pc:spChg>
        <pc:picChg chg="del">
          <ac:chgData name="Dheny Fernandes" userId="S::pf1171@fiap.com.br::2bb4d014-0afb-4325-a95e-0fc64ed1a88f" providerId="AD" clId="Web-{DF86AC63-9A6F-2BB6-C3DE-9B32A04E1D0D}" dt="2022-09-22T13:13:00.074" v="111"/>
          <ac:picMkLst>
            <pc:docMk/>
            <pc:sldMk cId="3371815108" sldId="1841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3:07.246" v="112"/>
        <pc:sldMkLst>
          <pc:docMk/>
          <pc:sldMk cId="2553484460" sldId="1842"/>
        </pc:sldMkLst>
        <pc:picChg chg="del">
          <ac:chgData name="Dheny Fernandes" userId="S::pf1171@fiap.com.br::2bb4d014-0afb-4325-a95e-0fc64ed1a88f" providerId="AD" clId="Web-{DF86AC63-9A6F-2BB6-C3DE-9B32A04E1D0D}" dt="2022-09-22T13:13:07.246" v="112"/>
          <ac:picMkLst>
            <pc:docMk/>
            <pc:sldMk cId="2553484460" sldId="1842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3:12.574" v="113"/>
        <pc:sldMkLst>
          <pc:docMk/>
          <pc:sldMk cId="4031778202" sldId="1843"/>
        </pc:sldMkLst>
        <pc:picChg chg="del">
          <ac:chgData name="Dheny Fernandes" userId="S::pf1171@fiap.com.br::2bb4d014-0afb-4325-a95e-0fc64ed1a88f" providerId="AD" clId="Web-{DF86AC63-9A6F-2BB6-C3DE-9B32A04E1D0D}" dt="2022-09-22T13:13:12.574" v="113"/>
          <ac:picMkLst>
            <pc:docMk/>
            <pc:sldMk cId="4031778202" sldId="1843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3:17.934" v="114"/>
        <pc:sldMkLst>
          <pc:docMk/>
          <pc:sldMk cId="3340544426" sldId="1844"/>
        </pc:sldMkLst>
        <pc:picChg chg="del">
          <ac:chgData name="Dheny Fernandes" userId="S::pf1171@fiap.com.br::2bb4d014-0afb-4325-a95e-0fc64ed1a88f" providerId="AD" clId="Web-{DF86AC63-9A6F-2BB6-C3DE-9B32A04E1D0D}" dt="2022-09-22T13:13:17.934" v="114"/>
          <ac:picMkLst>
            <pc:docMk/>
            <pc:sldMk cId="3340544426" sldId="1844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3:18.059" v="115"/>
        <pc:sldMkLst>
          <pc:docMk/>
          <pc:sldMk cId="4099319858" sldId="1845"/>
        </pc:sldMkLst>
        <pc:picChg chg="del">
          <ac:chgData name="Dheny Fernandes" userId="S::pf1171@fiap.com.br::2bb4d014-0afb-4325-a95e-0fc64ed1a88f" providerId="AD" clId="Web-{DF86AC63-9A6F-2BB6-C3DE-9B32A04E1D0D}" dt="2022-09-22T13:13:18.059" v="115"/>
          <ac:picMkLst>
            <pc:docMk/>
            <pc:sldMk cId="4099319858" sldId="1845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3:18.496" v="116"/>
        <pc:sldMkLst>
          <pc:docMk/>
          <pc:sldMk cId="2425876953" sldId="1846"/>
        </pc:sldMkLst>
        <pc:picChg chg="del">
          <ac:chgData name="Dheny Fernandes" userId="S::pf1171@fiap.com.br::2bb4d014-0afb-4325-a95e-0fc64ed1a88f" providerId="AD" clId="Web-{DF86AC63-9A6F-2BB6-C3DE-9B32A04E1D0D}" dt="2022-09-22T13:13:18.496" v="116"/>
          <ac:picMkLst>
            <pc:docMk/>
            <pc:sldMk cId="2425876953" sldId="1846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3:27.809" v="117"/>
        <pc:sldMkLst>
          <pc:docMk/>
          <pc:sldMk cId="3709518481" sldId="1847"/>
        </pc:sldMkLst>
        <pc:picChg chg="del">
          <ac:chgData name="Dheny Fernandes" userId="S::pf1171@fiap.com.br::2bb4d014-0afb-4325-a95e-0fc64ed1a88f" providerId="AD" clId="Web-{DF86AC63-9A6F-2BB6-C3DE-9B32A04E1D0D}" dt="2022-09-22T13:13:27.809" v="117"/>
          <ac:picMkLst>
            <pc:docMk/>
            <pc:sldMk cId="3709518481" sldId="1847"/>
            <ac:picMk id="2" creationId="{31A512F7-FA5E-922A-1E1F-CF3614DE7201}"/>
          </ac:picMkLst>
        </pc:picChg>
      </pc:sldChg>
      <pc:sldChg chg="modSp">
        <pc:chgData name="Dheny Fernandes" userId="S::pf1171@fiap.com.br::2bb4d014-0afb-4325-a95e-0fc64ed1a88f" providerId="AD" clId="Web-{DF86AC63-9A6F-2BB6-C3DE-9B32A04E1D0D}" dt="2022-09-22T13:13:37.543" v="120" actId="20577"/>
        <pc:sldMkLst>
          <pc:docMk/>
          <pc:sldMk cId="2837222949" sldId="1848"/>
        </pc:sldMkLst>
        <pc:spChg chg="mod">
          <ac:chgData name="Dheny Fernandes" userId="S::pf1171@fiap.com.br::2bb4d014-0afb-4325-a95e-0fc64ed1a88f" providerId="AD" clId="Web-{DF86AC63-9A6F-2BB6-C3DE-9B32A04E1D0D}" dt="2022-09-22T13:13:37.543" v="120" actId="20577"/>
          <ac:spMkLst>
            <pc:docMk/>
            <pc:sldMk cId="2837222949" sldId="1848"/>
            <ac:spMk id="7" creationId="{00000000-0000-0000-0000-000000000000}"/>
          </ac:spMkLst>
        </pc:spChg>
      </pc:sldChg>
      <pc:sldChg chg="delSp modSp">
        <pc:chgData name="Dheny Fernandes" userId="S::pf1171@fiap.com.br::2bb4d014-0afb-4325-a95e-0fc64ed1a88f" providerId="AD" clId="Web-{DF86AC63-9A6F-2BB6-C3DE-9B32A04E1D0D}" dt="2022-09-22T13:13:42.840" v="121" actId="20577"/>
        <pc:sldMkLst>
          <pc:docMk/>
          <pc:sldMk cId="1940383538" sldId="1849"/>
        </pc:sldMkLst>
        <pc:spChg chg="mod">
          <ac:chgData name="Dheny Fernandes" userId="S::pf1171@fiap.com.br::2bb4d014-0afb-4325-a95e-0fc64ed1a88f" providerId="AD" clId="Web-{DF86AC63-9A6F-2BB6-C3DE-9B32A04E1D0D}" dt="2022-09-22T13:13:42.840" v="121" actId="20577"/>
          <ac:spMkLst>
            <pc:docMk/>
            <pc:sldMk cId="1940383538" sldId="1849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3:28.137" v="118"/>
          <ac:picMkLst>
            <pc:docMk/>
            <pc:sldMk cId="1940383538" sldId="1849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3:49.622" v="123"/>
        <pc:sldMkLst>
          <pc:docMk/>
          <pc:sldMk cId="989946036" sldId="1850"/>
        </pc:sldMkLst>
        <pc:spChg chg="mod">
          <ac:chgData name="Dheny Fernandes" userId="S::pf1171@fiap.com.br::2bb4d014-0afb-4325-a95e-0fc64ed1a88f" providerId="AD" clId="Web-{DF86AC63-9A6F-2BB6-C3DE-9B32A04E1D0D}" dt="2022-09-22T13:13:48.466" v="122" actId="20577"/>
          <ac:spMkLst>
            <pc:docMk/>
            <pc:sldMk cId="989946036" sldId="1850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3:49.622" v="123"/>
          <ac:picMkLst>
            <pc:docMk/>
            <pc:sldMk cId="989946036" sldId="1850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4:02.419" v="125"/>
        <pc:sldMkLst>
          <pc:docMk/>
          <pc:sldMk cId="1784186679" sldId="1851"/>
        </pc:sldMkLst>
        <pc:spChg chg="mod">
          <ac:chgData name="Dheny Fernandes" userId="S::pf1171@fiap.com.br::2bb4d014-0afb-4325-a95e-0fc64ed1a88f" providerId="AD" clId="Web-{DF86AC63-9A6F-2BB6-C3DE-9B32A04E1D0D}" dt="2022-09-22T13:14:01.950" v="124" actId="20577"/>
          <ac:spMkLst>
            <pc:docMk/>
            <pc:sldMk cId="1784186679" sldId="1851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4:02.419" v="125"/>
          <ac:picMkLst>
            <pc:docMk/>
            <pc:sldMk cId="1784186679" sldId="1851"/>
            <ac:picMk id="2" creationId="{31A512F7-FA5E-922A-1E1F-CF3614DE7201}"/>
          </ac:picMkLst>
        </pc:picChg>
      </pc:sldChg>
      <pc:sldChg chg="delSp modSp addAnim delAnim modAnim">
        <pc:chgData name="Dheny Fernandes" userId="S::pf1171@fiap.com.br::2bb4d014-0afb-4325-a95e-0fc64ed1a88f" providerId="AD" clId="Web-{DF86AC63-9A6F-2BB6-C3DE-9B32A04E1D0D}" dt="2022-09-22T13:51:35.317" v="227"/>
        <pc:sldMkLst>
          <pc:docMk/>
          <pc:sldMk cId="121098914" sldId="1852"/>
        </pc:sldMkLst>
        <pc:spChg chg="mod">
          <ac:chgData name="Dheny Fernandes" userId="S::pf1171@fiap.com.br::2bb4d014-0afb-4325-a95e-0fc64ed1a88f" providerId="AD" clId="Web-{DF86AC63-9A6F-2BB6-C3DE-9B32A04E1D0D}" dt="2022-09-22T13:48:58.438" v="213" actId="1076"/>
          <ac:spMkLst>
            <pc:docMk/>
            <pc:sldMk cId="121098914" sldId="1852"/>
            <ac:spMk id="14" creationId="{60D4F490-13AA-428C-D3A2-CCA351ED7B53}"/>
          </ac:spMkLst>
        </pc:spChg>
        <pc:spChg chg="mod">
          <ac:chgData name="Dheny Fernandes" userId="S::pf1171@fiap.com.br::2bb4d014-0afb-4325-a95e-0fc64ed1a88f" providerId="AD" clId="Web-{DF86AC63-9A6F-2BB6-C3DE-9B32A04E1D0D}" dt="2022-09-22T13:14:02.481" v="126" actId="20577"/>
          <ac:spMkLst>
            <pc:docMk/>
            <pc:sldMk cId="121098914" sldId="1852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4:03.185" v="127"/>
          <ac:picMkLst>
            <pc:docMk/>
            <pc:sldMk cId="121098914" sldId="1852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4:13.247" v="129"/>
        <pc:sldMkLst>
          <pc:docMk/>
          <pc:sldMk cId="66151714" sldId="1853"/>
        </pc:sldMkLst>
        <pc:spChg chg="mod">
          <ac:chgData name="Dheny Fernandes" userId="S::pf1171@fiap.com.br::2bb4d014-0afb-4325-a95e-0fc64ed1a88f" providerId="AD" clId="Web-{DF86AC63-9A6F-2BB6-C3DE-9B32A04E1D0D}" dt="2022-09-22T13:14:12.654" v="128" actId="20577"/>
          <ac:spMkLst>
            <pc:docMk/>
            <pc:sldMk cId="66151714" sldId="1853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4:13.247" v="129"/>
          <ac:picMkLst>
            <pc:docMk/>
            <pc:sldMk cId="66151714" sldId="1853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4:46.779" v="135"/>
        <pc:sldMkLst>
          <pc:docMk/>
          <pc:sldMk cId="2313537368" sldId="1854"/>
        </pc:sldMkLst>
        <pc:spChg chg="mod">
          <ac:chgData name="Dheny Fernandes" userId="S::pf1171@fiap.com.br::2bb4d014-0afb-4325-a95e-0fc64ed1a88f" providerId="AD" clId="Web-{DF86AC63-9A6F-2BB6-C3DE-9B32A04E1D0D}" dt="2022-09-22T13:14:46.358" v="134" actId="20577"/>
          <ac:spMkLst>
            <pc:docMk/>
            <pc:sldMk cId="2313537368" sldId="1854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4:46.779" v="135"/>
          <ac:picMkLst>
            <pc:docMk/>
            <pc:sldMk cId="2313537368" sldId="1854"/>
            <ac:picMk id="2" creationId="{31A512F7-FA5E-922A-1E1F-CF3614DE7201}"/>
          </ac:picMkLst>
        </pc:picChg>
      </pc:sldChg>
      <pc:sldChg chg="delSp modSp delAnim modAnim">
        <pc:chgData name="Dheny Fernandes" userId="S::pf1171@fiap.com.br::2bb4d014-0afb-4325-a95e-0fc64ed1a88f" providerId="AD" clId="Web-{DF86AC63-9A6F-2BB6-C3DE-9B32A04E1D0D}" dt="2022-09-22T13:55:09.291" v="228"/>
        <pc:sldMkLst>
          <pc:docMk/>
          <pc:sldMk cId="1103554223" sldId="1855"/>
        </pc:sldMkLst>
        <pc:spChg chg="mod">
          <ac:chgData name="Dheny Fernandes" userId="S::pf1171@fiap.com.br::2bb4d014-0afb-4325-a95e-0fc64ed1a88f" providerId="AD" clId="Web-{DF86AC63-9A6F-2BB6-C3DE-9B32A04E1D0D}" dt="2022-09-22T13:14:46.858" v="136" actId="20577"/>
          <ac:spMkLst>
            <pc:docMk/>
            <pc:sldMk cId="1103554223" sldId="1855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4:48.139" v="137"/>
          <ac:picMkLst>
            <pc:docMk/>
            <pc:sldMk cId="1103554223" sldId="1855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5:03.545" v="139"/>
        <pc:sldMkLst>
          <pc:docMk/>
          <pc:sldMk cId="1890685303" sldId="1856"/>
        </pc:sldMkLst>
        <pc:spChg chg="mod">
          <ac:chgData name="Dheny Fernandes" userId="S::pf1171@fiap.com.br::2bb4d014-0afb-4325-a95e-0fc64ed1a88f" providerId="AD" clId="Web-{DF86AC63-9A6F-2BB6-C3DE-9B32A04E1D0D}" dt="2022-09-22T13:14:48.326" v="138" actId="20577"/>
          <ac:spMkLst>
            <pc:docMk/>
            <pc:sldMk cId="1890685303" sldId="1856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5:03.545" v="139"/>
          <ac:picMkLst>
            <pc:docMk/>
            <pc:sldMk cId="1890685303" sldId="1856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5:18.905" v="141"/>
        <pc:sldMkLst>
          <pc:docMk/>
          <pc:sldMk cId="1595662218" sldId="1857"/>
        </pc:sldMkLst>
        <pc:spChg chg="mod">
          <ac:chgData name="Dheny Fernandes" userId="S::pf1171@fiap.com.br::2bb4d014-0afb-4325-a95e-0fc64ed1a88f" providerId="AD" clId="Web-{DF86AC63-9A6F-2BB6-C3DE-9B32A04E1D0D}" dt="2022-09-22T13:15:10.874" v="140" actId="20577"/>
          <ac:spMkLst>
            <pc:docMk/>
            <pc:sldMk cId="1595662218" sldId="1857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5:18.905" v="141"/>
          <ac:picMkLst>
            <pc:docMk/>
            <pc:sldMk cId="1595662218" sldId="1857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4:37.904" v="131"/>
        <pc:sldMkLst>
          <pc:docMk/>
          <pc:sldMk cId="769958018" sldId="1858"/>
        </pc:sldMkLst>
        <pc:spChg chg="mod">
          <ac:chgData name="Dheny Fernandes" userId="S::pf1171@fiap.com.br::2bb4d014-0afb-4325-a95e-0fc64ed1a88f" providerId="AD" clId="Web-{DF86AC63-9A6F-2BB6-C3DE-9B32A04E1D0D}" dt="2022-09-22T13:14:13.404" v="130" actId="20577"/>
          <ac:spMkLst>
            <pc:docMk/>
            <pc:sldMk cId="769958018" sldId="1858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4:37.904" v="131"/>
          <ac:picMkLst>
            <pc:docMk/>
            <pc:sldMk cId="769958018" sldId="1858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4:46.217" v="133"/>
        <pc:sldMkLst>
          <pc:docMk/>
          <pc:sldMk cId="190904753" sldId="1859"/>
        </pc:sldMkLst>
        <pc:spChg chg="mod">
          <ac:chgData name="Dheny Fernandes" userId="S::pf1171@fiap.com.br::2bb4d014-0afb-4325-a95e-0fc64ed1a88f" providerId="AD" clId="Web-{DF86AC63-9A6F-2BB6-C3DE-9B32A04E1D0D}" dt="2022-09-22T13:14:38.014" v="132" actId="20577"/>
          <ac:spMkLst>
            <pc:docMk/>
            <pc:sldMk cId="190904753" sldId="1859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4:46.217" v="133"/>
          <ac:picMkLst>
            <pc:docMk/>
            <pc:sldMk cId="190904753" sldId="1859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5:19.593" v="143"/>
        <pc:sldMkLst>
          <pc:docMk/>
          <pc:sldMk cId="1210866809" sldId="1860"/>
        </pc:sldMkLst>
        <pc:spChg chg="mod">
          <ac:chgData name="Dheny Fernandes" userId="S::pf1171@fiap.com.br::2bb4d014-0afb-4325-a95e-0fc64ed1a88f" providerId="AD" clId="Web-{DF86AC63-9A6F-2BB6-C3DE-9B32A04E1D0D}" dt="2022-09-22T13:15:19.061" v="142" actId="20577"/>
          <ac:spMkLst>
            <pc:docMk/>
            <pc:sldMk cId="1210866809" sldId="1860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5:19.593" v="143"/>
          <ac:picMkLst>
            <pc:docMk/>
            <pc:sldMk cId="1210866809" sldId="1860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5:28.546" v="145"/>
        <pc:sldMkLst>
          <pc:docMk/>
          <pc:sldMk cId="2235170870" sldId="1861"/>
        </pc:sldMkLst>
        <pc:spChg chg="mod">
          <ac:chgData name="Dheny Fernandes" userId="S::pf1171@fiap.com.br::2bb4d014-0afb-4325-a95e-0fc64ed1a88f" providerId="AD" clId="Web-{DF86AC63-9A6F-2BB6-C3DE-9B32A04E1D0D}" dt="2022-09-22T13:15:19.686" v="144" actId="20577"/>
          <ac:spMkLst>
            <pc:docMk/>
            <pc:sldMk cId="2235170870" sldId="1861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5:28.546" v="145"/>
          <ac:picMkLst>
            <pc:docMk/>
            <pc:sldMk cId="2235170870" sldId="1861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5:46.390" v="147"/>
        <pc:sldMkLst>
          <pc:docMk/>
          <pc:sldMk cId="2204840636" sldId="1862"/>
        </pc:sldMkLst>
        <pc:spChg chg="mod">
          <ac:chgData name="Dheny Fernandes" userId="S::pf1171@fiap.com.br::2bb4d014-0afb-4325-a95e-0fc64ed1a88f" providerId="AD" clId="Web-{DF86AC63-9A6F-2BB6-C3DE-9B32A04E1D0D}" dt="2022-09-22T13:15:37.062" v="146" actId="20577"/>
          <ac:spMkLst>
            <pc:docMk/>
            <pc:sldMk cId="2204840636" sldId="1862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5:46.390" v="147"/>
          <ac:picMkLst>
            <pc:docMk/>
            <pc:sldMk cId="2204840636" sldId="1862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5:46.890" v="149"/>
        <pc:sldMkLst>
          <pc:docMk/>
          <pc:sldMk cId="3247168341" sldId="1863"/>
        </pc:sldMkLst>
        <pc:spChg chg="mod">
          <ac:chgData name="Dheny Fernandes" userId="S::pf1171@fiap.com.br::2bb4d014-0afb-4325-a95e-0fc64ed1a88f" providerId="AD" clId="Web-{DF86AC63-9A6F-2BB6-C3DE-9B32A04E1D0D}" dt="2022-09-22T13:15:46.484" v="148" actId="20577"/>
          <ac:spMkLst>
            <pc:docMk/>
            <pc:sldMk cId="3247168341" sldId="1863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5:46.890" v="149"/>
          <ac:picMkLst>
            <pc:docMk/>
            <pc:sldMk cId="3247168341" sldId="1863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16:02.688" v="151"/>
        <pc:sldMkLst>
          <pc:docMk/>
          <pc:sldMk cId="3157771743" sldId="1864"/>
        </pc:sldMkLst>
        <pc:spChg chg="mod">
          <ac:chgData name="Dheny Fernandes" userId="S::pf1171@fiap.com.br::2bb4d014-0afb-4325-a95e-0fc64ed1a88f" providerId="AD" clId="Web-{DF86AC63-9A6F-2BB6-C3DE-9B32A04E1D0D}" dt="2022-09-22T13:15:46.953" v="150" actId="20577"/>
          <ac:spMkLst>
            <pc:docMk/>
            <pc:sldMk cId="3157771743" sldId="1864"/>
            <ac:spMk id="60" creationId="{00000000-0000-0000-0000-000000000000}"/>
          </ac:spMkLst>
        </pc:spChg>
        <pc:picChg chg="del">
          <ac:chgData name="Dheny Fernandes" userId="S::pf1171@fiap.com.br::2bb4d014-0afb-4325-a95e-0fc64ed1a88f" providerId="AD" clId="Web-{DF86AC63-9A6F-2BB6-C3DE-9B32A04E1D0D}" dt="2022-09-22T13:16:02.688" v="151"/>
          <ac:picMkLst>
            <pc:docMk/>
            <pc:sldMk cId="3157771743" sldId="1864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0.703" v="152"/>
        <pc:sldMkLst>
          <pc:docMk/>
          <pc:sldMk cId="250752389" sldId="1866"/>
        </pc:sldMkLst>
        <pc:picChg chg="del">
          <ac:chgData name="Dheny Fernandes" userId="S::pf1171@fiap.com.br::2bb4d014-0afb-4325-a95e-0fc64ed1a88f" providerId="AD" clId="Web-{DF86AC63-9A6F-2BB6-C3DE-9B32A04E1D0D}" dt="2022-09-22T13:16:10.703" v="152"/>
          <ac:picMkLst>
            <pc:docMk/>
            <pc:sldMk cId="250752389" sldId="1866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0.781" v="153"/>
        <pc:sldMkLst>
          <pc:docMk/>
          <pc:sldMk cId="1601193466" sldId="1867"/>
        </pc:sldMkLst>
        <pc:picChg chg="del">
          <ac:chgData name="Dheny Fernandes" userId="S::pf1171@fiap.com.br::2bb4d014-0afb-4325-a95e-0fc64ed1a88f" providerId="AD" clId="Web-{DF86AC63-9A6F-2BB6-C3DE-9B32A04E1D0D}" dt="2022-09-22T13:16:10.781" v="153"/>
          <ac:picMkLst>
            <pc:docMk/>
            <pc:sldMk cId="1601193466" sldId="1867"/>
            <ac:picMk id="2" creationId="{31A512F7-FA5E-922A-1E1F-CF3614DE7201}"/>
          </ac:picMkLst>
        </pc:picChg>
      </pc:sldChg>
      <pc:sldChg chg="delSp modSp">
        <pc:chgData name="Dheny Fernandes" userId="S::pf1171@fiap.com.br::2bb4d014-0afb-4325-a95e-0fc64ed1a88f" providerId="AD" clId="Web-{DF86AC63-9A6F-2BB6-C3DE-9B32A04E1D0D}" dt="2022-09-22T13:59:50.923" v="230" actId="20577"/>
        <pc:sldMkLst>
          <pc:docMk/>
          <pc:sldMk cId="1750509308" sldId="1868"/>
        </pc:sldMkLst>
        <pc:spChg chg="mod">
          <ac:chgData name="Dheny Fernandes" userId="S::pf1171@fiap.com.br::2bb4d014-0afb-4325-a95e-0fc64ed1a88f" providerId="AD" clId="Web-{DF86AC63-9A6F-2BB6-C3DE-9B32A04E1D0D}" dt="2022-09-22T13:59:50.923" v="230" actId="20577"/>
          <ac:spMkLst>
            <pc:docMk/>
            <pc:sldMk cId="1750509308" sldId="1868"/>
            <ac:spMk id="7" creationId="{4236467B-456A-A54A-27CB-441B9C8C4295}"/>
          </ac:spMkLst>
        </pc:spChg>
        <pc:picChg chg="del">
          <ac:chgData name="Dheny Fernandes" userId="S::pf1171@fiap.com.br::2bb4d014-0afb-4325-a95e-0fc64ed1a88f" providerId="AD" clId="Web-{DF86AC63-9A6F-2BB6-C3DE-9B32A04E1D0D}" dt="2022-09-22T13:16:10.844" v="154"/>
          <ac:picMkLst>
            <pc:docMk/>
            <pc:sldMk cId="1750509308" sldId="1868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0.922" v="155"/>
        <pc:sldMkLst>
          <pc:docMk/>
          <pc:sldMk cId="1996316384" sldId="1869"/>
        </pc:sldMkLst>
        <pc:picChg chg="del">
          <ac:chgData name="Dheny Fernandes" userId="S::pf1171@fiap.com.br::2bb4d014-0afb-4325-a95e-0fc64ed1a88f" providerId="AD" clId="Web-{DF86AC63-9A6F-2BB6-C3DE-9B32A04E1D0D}" dt="2022-09-22T13:16:10.922" v="155"/>
          <ac:picMkLst>
            <pc:docMk/>
            <pc:sldMk cId="1996316384" sldId="1869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8.454" v="156"/>
        <pc:sldMkLst>
          <pc:docMk/>
          <pc:sldMk cId="2443610667" sldId="1870"/>
        </pc:sldMkLst>
        <pc:picChg chg="del">
          <ac:chgData name="Dheny Fernandes" userId="S::pf1171@fiap.com.br::2bb4d014-0afb-4325-a95e-0fc64ed1a88f" providerId="AD" clId="Web-{DF86AC63-9A6F-2BB6-C3DE-9B32A04E1D0D}" dt="2022-09-22T13:16:18.454" v="156"/>
          <ac:picMkLst>
            <pc:docMk/>
            <pc:sldMk cId="2443610667" sldId="1870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8.516" v="157"/>
        <pc:sldMkLst>
          <pc:docMk/>
          <pc:sldMk cId="758556984" sldId="1871"/>
        </pc:sldMkLst>
        <pc:picChg chg="del">
          <ac:chgData name="Dheny Fernandes" userId="S::pf1171@fiap.com.br::2bb4d014-0afb-4325-a95e-0fc64ed1a88f" providerId="AD" clId="Web-{DF86AC63-9A6F-2BB6-C3DE-9B32A04E1D0D}" dt="2022-09-22T13:16:18.516" v="157"/>
          <ac:picMkLst>
            <pc:docMk/>
            <pc:sldMk cId="758556984" sldId="1871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8.625" v="158"/>
        <pc:sldMkLst>
          <pc:docMk/>
          <pc:sldMk cId="1063021332" sldId="1872"/>
        </pc:sldMkLst>
        <pc:picChg chg="del">
          <ac:chgData name="Dheny Fernandes" userId="S::pf1171@fiap.com.br::2bb4d014-0afb-4325-a95e-0fc64ed1a88f" providerId="AD" clId="Web-{DF86AC63-9A6F-2BB6-C3DE-9B32A04E1D0D}" dt="2022-09-22T13:16:18.625" v="158"/>
          <ac:picMkLst>
            <pc:docMk/>
            <pc:sldMk cId="1063021332" sldId="1872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8.672" v="159"/>
        <pc:sldMkLst>
          <pc:docMk/>
          <pc:sldMk cId="3040412498" sldId="1873"/>
        </pc:sldMkLst>
        <pc:picChg chg="del">
          <ac:chgData name="Dheny Fernandes" userId="S::pf1171@fiap.com.br::2bb4d014-0afb-4325-a95e-0fc64ed1a88f" providerId="AD" clId="Web-{DF86AC63-9A6F-2BB6-C3DE-9B32A04E1D0D}" dt="2022-09-22T13:16:18.672" v="159"/>
          <ac:picMkLst>
            <pc:docMk/>
            <pc:sldMk cId="3040412498" sldId="1873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8.735" v="160"/>
        <pc:sldMkLst>
          <pc:docMk/>
          <pc:sldMk cId="2607907422" sldId="1874"/>
        </pc:sldMkLst>
        <pc:picChg chg="del">
          <ac:chgData name="Dheny Fernandes" userId="S::pf1171@fiap.com.br::2bb4d014-0afb-4325-a95e-0fc64ed1a88f" providerId="AD" clId="Web-{DF86AC63-9A6F-2BB6-C3DE-9B32A04E1D0D}" dt="2022-09-22T13:16:18.735" v="160"/>
          <ac:picMkLst>
            <pc:docMk/>
            <pc:sldMk cId="2607907422" sldId="1874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8.813" v="161"/>
        <pc:sldMkLst>
          <pc:docMk/>
          <pc:sldMk cId="913381819" sldId="1875"/>
        </pc:sldMkLst>
        <pc:picChg chg="del">
          <ac:chgData name="Dheny Fernandes" userId="S::pf1171@fiap.com.br::2bb4d014-0afb-4325-a95e-0fc64ed1a88f" providerId="AD" clId="Web-{DF86AC63-9A6F-2BB6-C3DE-9B32A04E1D0D}" dt="2022-09-22T13:16:18.813" v="161"/>
          <ac:picMkLst>
            <pc:docMk/>
            <pc:sldMk cId="913381819" sldId="1875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8.875" v="162"/>
        <pc:sldMkLst>
          <pc:docMk/>
          <pc:sldMk cId="1198830764" sldId="1876"/>
        </pc:sldMkLst>
        <pc:picChg chg="del">
          <ac:chgData name="Dheny Fernandes" userId="S::pf1171@fiap.com.br::2bb4d014-0afb-4325-a95e-0fc64ed1a88f" providerId="AD" clId="Web-{DF86AC63-9A6F-2BB6-C3DE-9B32A04E1D0D}" dt="2022-09-22T13:16:18.875" v="162"/>
          <ac:picMkLst>
            <pc:docMk/>
            <pc:sldMk cId="1198830764" sldId="1876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8.938" v="163"/>
        <pc:sldMkLst>
          <pc:docMk/>
          <pc:sldMk cId="3063255820" sldId="1877"/>
        </pc:sldMkLst>
        <pc:picChg chg="del">
          <ac:chgData name="Dheny Fernandes" userId="S::pf1171@fiap.com.br::2bb4d014-0afb-4325-a95e-0fc64ed1a88f" providerId="AD" clId="Web-{DF86AC63-9A6F-2BB6-C3DE-9B32A04E1D0D}" dt="2022-09-22T13:16:18.938" v="163"/>
          <ac:picMkLst>
            <pc:docMk/>
            <pc:sldMk cId="3063255820" sldId="1877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9" v="164"/>
        <pc:sldMkLst>
          <pc:docMk/>
          <pc:sldMk cId="3089620155" sldId="1878"/>
        </pc:sldMkLst>
        <pc:picChg chg="del">
          <ac:chgData name="Dheny Fernandes" userId="S::pf1171@fiap.com.br::2bb4d014-0afb-4325-a95e-0fc64ed1a88f" providerId="AD" clId="Web-{DF86AC63-9A6F-2BB6-C3DE-9B32A04E1D0D}" dt="2022-09-22T13:16:19" v="164"/>
          <ac:picMkLst>
            <pc:docMk/>
            <pc:sldMk cId="3089620155" sldId="1878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9.063" v="165"/>
        <pc:sldMkLst>
          <pc:docMk/>
          <pc:sldMk cId="2177636666" sldId="1879"/>
        </pc:sldMkLst>
        <pc:picChg chg="del">
          <ac:chgData name="Dheny Fernandes" userId="S::pf1171@fiap.com.br::2bb4d014-0afb-4325-a95e-0fc64ed1a88f" providerId="AD" clId="Web-{DF86AC63-9A6F-2BB6-C3DE-9B32A04E1D0D}" dt="2022-09-22T13:16:19.063" v="165"/>
          <ac:picMkLst>
            <pc:docMk/>
            <pc:sldMk cId="2177636666" sldId="1879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19.219" v="166"/>
        <pc:sldMkLst>
          <pc:docMk/>
          <pc:sldMk cId="750781670" sldId="1880"/>
        </pc:sldMkLst>
        <pc:picChg chg="del">
          <ac:chgData name="Dheny Fernandes" userId="S::pf1171@fiap.com.br::2bb4d014-0afb-4325-a95e-0fc64ed1a88f" providerId="AD" clId="Web-{DF86AC63-9A6F-2BB6-C3DE-9B32A04E1D0D}" dt="2022-09-22T13:16:19.219" v="166"/>
          <ac:picMkLst>
            <pc:docMk/>
            <pc:sldMk cId="750781670" sldId="1880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29.251" v="167"/>
        <pc:sldMkLst>
          <pc:docMk/>
          <pc:sldMk cId="760092510" sldId="1881"/>
        </pc:sldMkLst>
        <pc:picChg chg="del">
          <ac:chgData name="Dheny Fernandes" userId="S::pf1171@fiap.com.br::2bb4d014-0afb-4325-a95e-0fc64ed1a88f" providerId="AD" clId="Web-{DF86AC63-9A6F-2BB6-C3DE-9B32A04E1D0D}" dt="2022-09-22T13:16:29.251" v="167"/>
          <ac:picMkLst>
            <pc:docMk/>
            <pc:sldMk cId="760092510" sldId="1881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29.360" v="168"/>
        <pc:sldMkLst>
          <pc:docMk/>
          <pc:sldMk cId="4136323855" sldId="1882"/>
        </pc:sldMkLst>
        <pc:picChg chg="del">
          <ac:chgData name="Dheny Fernandes" userId="S::pf1171@fiap.com.br::2bb4d014-0afb-4325-a95e-0fc64ed1a88f" providerId="AD" clId="Web-{DF86AC63-9A6F-2BB6-C3DE-9B32A04E1D0D}" dt="2022-09-22T13:16:29.360" v="168"/>
          <ac:picMkLst>
            <pc:docMk/>
            <pc:sldMk cId="4136323855" sldId="1882"/>
            <ac:picMk id="2" creationId="{31A512F7-FA5E-922A-1E1F-CF3614DE7201}"/>
          </ac:picMkLst>
        </pc:picChg>
      </pc:sldChg>
      <pc:sldChg chg="delSp">
        <pc:chgData name="Dheny Fernandes" userId="S::pf1171@fiap.com.br::2bb4d014-0afb-4325-a95e-0fc64ed1a88f" providerId="AD" clId="Web-{DF86AC63-9A6F-2BB6-C3DE-9B32A04E1D0D}" dt="2022-09-22T13:16:29.423" v="169"/>
        <pc:sldMkLst>
          <pc:docMk/>
          <pc:sldMk cId="1364053227" sldId="1883"/>
        </pc:sldMkLst>
        <pc:picChg chg="del">
          <ac:chgData name="Dheny Fernandes" userId="S::pf1171@fiap.com.br::2bb4d014-0afb-4325-a95e-0fc64ed1a88f" providerId="AD" clId="Web-{DF86AC63-9A6F-2BB6-C3DE-9B32A04E1D0D}" dt="2022-09-22T13:16:29.423" v="169"/>
          <ac:picMkLst>
            <pc:docMk/>
            <pc:sldMk cId="1364053227" sldId="1883"/>
            <ac:picMk id="2" creationId="{31A512F7-FA5E-922A-1E1F-CF3614DE7201}"/>
          </ac:picMkLst>
        </pc:picChg>
      </pc:sldChg>
      <pc:sldChg chg="add">
        <pc:chgData name="Dheny Fernandes" userId="S::pf1171@fiap.com.br::2bb4d014-0afb-4325-a95e-0fc64ed1a88f" providerId="AD" clId="Web-{DF86AC63-9A6F-2BB6-C3DE-9B32A04E1D0D}" dt="2022-09-22T12:40:24.386" v="14"/>
        <pc:sldMkLst>
          <pc:docMk/>
          <pc:sldMk cId="3687691309" sldId="1885"/>
        </pc:sldMkLst>
      </pc:sldChg>
      <pc:sldChg chg="modSp add">
        <pc:chgData name="Dheny Fernandes" userId="S::pf1171@fiap.com.br::2bb4d014-0afb-4325-a95e-0fc64ed1a88f" providerId="AD" clId="Web-{DF86AC63-9A6F-2BB6-C3DE-9B32A04E1D0D}" dt="2022-09-22T12:55:01.673" v="66"/>
        <pc:sldMkLst>
          <pc:docMk/>
          <pc:sldMk cId="2685963173" sldId="1886"/>
        </pc:sldMkLst>
        <pc:spChg chg="mod">
          <ac:chgData name="Dheny Fernandes" userId="S::pf1171@fiap.com.br::2bb4d014-0afb-4325-a95e-0fc64ed1a88f" providerId="AD" clId="Web-{DF86AC63-9A6F-2BB6-C3DE-9B32A04E1D0D}" dt="2022-09-22T12:55:01.673" v="66"/>
          <ac:spMkLst>
            <pc:docMk/>
            <pc:sldMk cId="2685963173" sldId="1886"/>
            <ac:spMk id="8" creationId="{00000000-0000-0000-0000-000000000000}"/>
          </ac:spMkLst>
        </pc:spChg>
      </pc:sldChg>
      <pc:sldChg chg="modSp add">
        <pc:chgData name="Dheny Fernandes" userId="S::pf1171@fiap.com.br::2bb4d014-0afb-4325-a95e-0fc64ed1a88f" providerId="AD" clId="Web-{DF86AC63-9A6F-2BB6-C3DE-9B32A04E1D0D}" dt="2022-09-22T12:50:32.463" v="64"/>
        <pc:sldMkLst>
          <pc:docMk/>
          <pc:sldMk cId="1774655890" sldId="1887"/>
        </pc:sldMkLst>
        <pc:spChg chg="mod">
          <ac:chgData name="Dheny Fernandes" userId="S::pf1171@fiap.com.br::2bb4d014-0afb-4325-a95e-0fc64ed1a88f" providerId="AD" clId="Web-{DF86AC63-9A6F-2BB6-C3DE-9B32A04E1D0D}" dt="2022-09-22T12:49:03.867" v="62"/>
          <ac:spMkLst>
            <pc:docMk/>
            <pc:sldMk cId="1774655890" sldId="1887"/>
            <ac:spMk id="8" creationId="{00000000-0000-0000-0000-000000000000}"/>
          </ac:spMkLst>
        </pc:spChg>
        <pc:spChg chg="mod">
          <ac:chgData name="Dheny Fernandes" userId="S::pf1171@fiap.com.br::2bb4d014-0afb-4325-a95e-0fc64ed1a88f" providerId="AD" clId="Web-{DF86AC63-9A6F-2BB6-C3DE-9B32A04E1D0D}" dt="2022-09-22T12:50:32.463" v="64"/>
          <ac:spMkLst>
            <pc:docMk/>
            <pc:sldMk cId="1774655890" sldId="1887"/>
            <ac:spMk id="10" creationId="{00000000-0000-0000-0000-000000000000}"/>
          </ac:spMkLst>
        </pc:spChg>
      </pc:sldChg>
      <pc:sldChg chg="modSp add">
        <pc:chgData name="Dheny Fernandes" userId="S::pf1171@fiap.com.br::2bb4d014-0afb-4325-a95e-0fc64ed1a88f" providerId="AD" clId="Web-{DF86AC63-9A6F-2BB6-C3DE-9B32A04E1D0D}" dt="2022-09-22T12:48:53.570" v="60" actId="1076"/>
        <pc:sldMkLst>
          <pc:docMk/>
          <pc:sldMk cId="3151334822" sldId="1888"/>
        </pc:sldMkLst>
        <pc:spChg chg="mod">
          <ac:chgData name="Dheny Fernandes" userId="S::pf1171@fiap.com.br::2bb4d014-0afb-4325-a95e-0fc64ed1a88f" providerId="AD" clId="Web-{DF86AC63-9A6F-2BB6-C3DE-9B32A04E1D0D}" dt="2022-09-22T12:48:53.570" v="60" actId="1076"/>
          <ac:spMkLst>
            <pc:docMk/>
            <pc:sldMk cId="3151334822" sldId="1888"/>
            <ac:spMk id="2" creationId="{00000000-0000-0000-0000-000000000000}"/>
          </ac:spMkLst>
        </pc:spChg>
        <pc:spChg chg="mod">
          <ac:chgData name="Dheny Fernandes" userId="S::pf1171@fiap.com.br::2bb4d014-0afb-4325-a95e-0fc64ed1a88f" providerId="AD" clId="Web-{DF86AC63-9A6F-2BB6-C3DE-9B32A04E1D0D}" dt="2022-09-22T12:48:37.179" v="57"/>
          <ac:spMkLst>
            <pc:docMk/>
            <pc:sldMk cId="3151334822" sldId="1888"/>
            <ac:spMk id="3" creationId="{00000000-0000-0000-0000-000000000000}"/>
          </ac:spMkLst>
        </pc:spChg>
        <pc:spChg chg="mod">
          <ac:chgData name="Dheny Fernandes" userId="S::pf1171@fiap.com.br::2bb4d014-0afb-4325-a95e-0fc64ed1a88f" providerId="AD" clId="Web-{DF86AC63-9A6F-2BB6-C3DE-9B32A04E1D0D}" dt="2022-09-22T12:48:45.664" v="59"/>
          <ac:spMkLst>
            <pc:docMk/>
            <pc:sldMk cId="3151334822" sldId="1888"/>
            <ac:spMk id="8" creationId="{00000000-0000-0000-0000-000000000000}"/>
          </ac:spMkLst>
        </pc:spChg>
      </pc:sldChg>
      <pc:sldChg chg="modSp add">
        <pc:chgData name="Dheny Fernandes" userId="S::pf1171@fiap.com.br::2bb4d014-0afb-4325-a95e-0fc64ed1a88f" providerId="AD" clId="Web-{DF86AC63-9A6F-2BB6-C3DE-9B32A04E1D0D}" dt="2022-09-22T12:48:22.554" v="55"/>
        <pc:sldMkLst>
          <pc:docMk/>
          <pc:sldMk cId="2339328880" sldId="1889"/>
        </pc:sldMkLst>
        <pc:spChg chg="mod">
          <ac:chgData name="Dheny Fernandes" userId="S::pf1171@fiap.com.br::2bb4d014-0afb-4325-a95e-0fc64ed1a88f" providerId="AD" clId="Web-{DF86AC63-9A6F-2BB6-C3DE-9B32A04E1D0D}" dt="2022-09-22T12:48:22.554" v="55"/>
          <ac:spMkLst>
            <pc:docMk/>
            <pc:sldMk cId="2339328880" sldId="1889"/>
            <ac:spMk id="3" creationId="{00000000-0000-0000-0000-000000000000}"/>
          </ac:spMkLst>
        </pc:spChg>
      </pc:sldChg>
      <pc:sldChg chg="modSp add">
        <pc:chgData name="Dheny Fernandes" userId="S::pf1171@fiap.com.br::2bb4d014-0afb-4325-a95e-0fc64ed1a88f" providerId="AD" clId="Web-{DF86AC63-9A6F-2BB6-C3DE-9B32A04E1D0D}" dt="2022-09-22T12:48:02.413" v="53" actId="1076"/>
        <pc:sldMkLst>
          <pc:docMk/>
          <pc:sldMk cId="1517117838" sldId="1890"/>
        </pc:sldMkLst>
        <pc:spChg chg="mod">
          <ac:chgData name="Dheny Fernandes" userId="S::pf1171@fiap.com.br::2bb4d014-0afb-4325-a95e-0fc64ed1a88f" providerId="AD" clId="Web-{DF86AC63-9A6F-2BB6-C3DE-9B32A04E1D0D}" dt="2022-09-22T12:47:43.146" v="49"/>
          <ac:spMkLst>
            <pc:docMk/>
            <pc:sldMk cId="1517117838" sldId="1890"/>
            <ac:spMk id="3" creationId="{00000000-0000-0000-0000-000000000000}"/>
          </ac:spMkLst>
        </pc:spChg>
        <pc:spChg chg="mod">
          <ac:chgData name="Dheny Fernandes" userId="S::pf1171@fiap.com.br::2bb4d014-0afb-4325-a95e-0fc64ed1a88f" providerId="AD" clId="Web-{DF86AC63-9A6F-2BB6-C3DE-9B32A04E1D0D}" dt="2022-09-22T12:47:54.709" v="51" actId="14100"/>
          <ac:spMkLst>
            <pc:docMk/>
            <pc:sldMk cId="1517117838" sldId="1890"/>
            <ac:spMk id="5" creationId="{00000000-0000-0000-0000-000000000000}"/>
          </ac:spMkLst>
        </pc:spChg>
        <pc:spChg chg="mod">
          <ac:chgData name="Dheny Fernandes" userId="S::pf1171@fiap.com.br::2bb4d014-0afb-4325-a95e-0fc64ed1a88f" providerId="AD" clId="Web-{DF86AC63-9A6F-2BB6-C3DE-9B32A04E1D0D}" dt="2022-09-22T12:48:02.413" v="53" actId="1076"/>
          <ac:spMkLst>
            <pc:docMk/>
            <pc:sldMk cId="1517117838" sldId="1890"/>
            <ac:spMk id="7" creationId="{00000000-0000-0000-0000-000000000000}"/>
          </ac:spMkLst>
        </pc:spChg>
      </pc:sldChg>
      <pc:sldChg chg="modSp add">
        <pc:chgData name="Dheny Fernandes" userId="S::pf1171@fiap.com.br::2bb4d014-0afb-4325-a95e-0fc64ed1a88f" providerId="AD" clId="Web-{DF86AC63-9A6F-2BB6-C3DE-9B32A04E1D0D}" dt="2022-09-22T12:47:26.099" v="46" actId="1076"/>
        <pc:sldMkLst>
          <pc:docMk/>
          <pc:sldMk cId="2645426009" sldId="1891"/>
        </pc:sldMkLst>
        <pc:spChg chg="mod">
          <ac:chgData name="Dheny Fernandes" userId="S::pf1171@fiap.com.br::2bb4d014-0afb-4325-a95e-0fc64ed1a88f" providerId="AD" clId="Web-{DF86AC63-9A6F-2BB6-C3DE-9B32A04E1D0D}" dt="2022-09-22T12:47:26.099" v="46" actId="1076"/>
          <ac:spMkLst>
            <pc:docMk/>
            <pc:sldMk cId="2645426009" sldId="1891"/>
            <ac:spMk id="4" creationId="{00000000-0000-0000-0000-000000000000}"/>
          </ac:spMkLst>
        </pc:spChg>
        <pc:picChg chg="mod">
          <ac:chgData name="Dheny Fernandes" userId="S::pf1171@fiap.com.br::2bb4d014-0afb-4325-a95e-0fc64ed1a88f" providerId="AD" clId="Web-{DF86AC63-9A6F-2BB6-C3DE-9B32A04E1D0D}" dt="2022-09-22T12:47:21.224" v="45" actId="1076"/>
          <ac:picMkLst>
            <pc:docMk/>
            <pc:sldMk cId="2645426009" sldId="1891"/>
            <ac:picMk id="3" creationId="{00000000-0000-0000-0000-000000000000}"/>
          </ac:picMkLst>
        </pc:picChg>
      </pc:sldChg>
      <pc:sldChg chg="modSp add">
        <pc:chgData name="Dheny Fernandes" userId="S::pf1171@fiap.com.br::2bb4d014-0afb-4325-a95e-0fc64ed1a88f" providerId="AD" clId="Web-{DF86AC63-9A6F-2BB6-C3DE-9B32A04E1D0D}" dt="2022-09-22T12:47:15.083" v="44" actId="1076"/>
        <pc:sldMkLst>
          <pc:docMk/>
          <pc:sldMk cId="530936375" sldId="1892"/>
        </pc:sldMkLst>
        <pc:spChg chg="mod">
          <ac:chgData name="Dheny Fernandes" userId="S::pf1171@fiap.com.br::2bb4d014-0afb-4325-a95e-0fc64ed1a88f" providerId="AD" clId="Web-{DF86AC63-9A6F-2BB6-C3DE-9B32A04E1D0D}" dt="2022-09-22T12:47:15.083" v="44" actId="1076"/>
          <ac:spMkLst>
            <pc:docMk/>
            <pc:sldMk cId="530936375" sldId="1892"/>
            <ac:spMk id="4" creationId="{00000000-0000-0000-0000-000000000000}"/>
          </ac:spMkLst>
        </pc:spChg>
        <pc:picChg chg="mod">
          <ac:chgData name="Dheny Fernandes" userId="S::pf1171@fiap.com.br::2bb4d014-0afb-4325-a95e-0fc64ed1a88f" providerId="AD" clId="Web-{DF86AC63-9A6F-2BB6-C3DE-9B32A04E1D0D}" dt="2022-09-22T12:47:04.161" v="42" actId="1076"/>
          <ac:picMkLst>
            <pc:docMk/>
            <pc:sldMk cId="530936375" sldId="1892"/>
            <ac:picMk id="2" creationId="{00000000-0000-0000-0000-000000000000}"/>
          </ac:picMkLst>
        </pc:picChg>
      </pc:sldChg>
      <pc:sldChg chg="modSp add">
        <pc:chgData name="Dheny Fernandes" userId="S::pf1171@fiap.com.br::2bb4d014-0afb-4325-a95e-0fc64ed1a88f" providerId="AD" clId="Web-{DF86AC63-9A6F-2BB6-C3DE-9B32A04E1D0D}" dt="2022-09-22T12:46:39.754" v="41" actId="1076"/>
        <pc:sldMkLst>
          <pc:docMk/>
          <pc:sldMk cId="1518634027" sldId="1893"/>
        </pc:sldMkLst>
        <pc:spChg chg="mod">
          <ac:chgData name="Dheny Fernandes" userId="S::pf1171@fiap.com.br::2bb4d014-0afb-4325-a95e-0fc64ed1a88f" providerId="AD" clId="Web-{DF86AC63-9A6F-2BB6-C3DE-9B32A04E1D0D}" dt="2022-09-22T12:46:39.754" v="41" actId="1076"/>
          <ac:spMkLst>
            <pc:docMk/>
            <pc:sldMk cId="1518634027" sldId="1893"/>
            <ac:spMk id="4" creationId="{00000000-0000-0000-0000-000000000000}"/>
          </ac:spMkLst>
        </pc:spChg>
        <pc:picChg chg="mod">
          <ac:chgData name="Dheny Fernandes" userId="S::pf1171@fiap.com.br::2bb4d014-0afb-4325-a95e-0fc64ed1a88f" providerId="AD" clId="Web-{DF86AC63-9A6F-2BB6-C3DE-9B32A04E1D0D}" dt="2022-09-22T12:46:36.129" v="40" actId="1076"/>
          <ac:picMkLst>
            <pc:docMk/>
            <pc:sldMk cId="1518634027" sldId="1893"/>
            <ac:picMk id="3" creationId="{00000000-0000-0000-0000-000000000000}"/>
          </ac:picMkLst>
        </pc:picChg>
      </pc:sldChg>
      <pc:sldChg chg="add">
        <pc:chgData name="Dheny Fernandes" userId="S::pf1171@fiap.com.br::2bb4d014-0afb-4325-a95e-0fc64ed1a88f" providerId="AD" clId="Web-{DF86AC63-9A6F-2BB6-C3DE-9B32A04E1D0D}" dt="2022-09-22T12:45:53.847" v="37"/>
        <pc:sldMkLst>
          <pc:docMk/>
          <pc:sldMk cId="1849837424" sldId="1894"/>
        </pc:sldMkLst>
      </pc:sldChg>
      <pc:sldChg chg="add">
        <pc:chgData name="Dheny Fernandes" userId="S::pf1171@fiap.com.br::2bb4d014-0afb-4325-a95e-0fc64ed1a88f" providerId="AD" clId="Web-{DF86AC63-9A6F-2BB6-C3DE-9B32A04E1D0D}" dt="2022-09-22T12:45:53.925" v="38"/>
        <pc:sldMkLst>
          <pc:docMk/>
          <pc:sldMk cId="8009152" sldId="1895"/>
        </pc:sldMkLst>
      </pc:sldChg>
      <pc:sldChg chg="add">
        <pc:chgData name="Dheny Fernandes" userId="S::pf1171@fiap.com.br::2bb4d014-0afb-4325-a95e-0fc64ed1a88f" providerId="AD" clId="Web-{DF86AC63-9A6F-2BB6-C3DE-9B32A04E1D0D}" dt="2022-09-22T12:45:54.253" v="39"/>
        <pc:sldMkLst>
          <pc:docMk/>
          <pc:sldMk cId="486922968" sldId="1896"/>
        </pc:sldMkLst>
      </pc:sldChg>
      <pc:sldChg chg="modSp add">
        <pc:chgData name="Dheny Fernandes" userId="S::pf1171@fiap.com.br::2bb4d014-0afb-4325-a95e-0fc64ed1a88f" providerId="AD" clId="Web-{DF86AC63-9A6F-2BB6-C3DE-9B32A04E1D0D}" dt="2022-09-22T13:01:43.339" v="69"/>
        <pc:sldMkLst>
          <pc:docMk/>
          <pc:sldMk cId="1931229792" sldId="1897"/>
        </pc:sldMkLst>
        <pc:spChg chg="mod">
          <ac:chgData name="Dheny Fernandes" userId="S::pf1171@fiap.com.br::2bb4d014-0afb-4325-a95e-0fc64ed1a88f" providerId="AD" clId="Web-{DF86AC63-9A6F-2BB6-C3DE-9B32A04E1D0D}" dt="2022-09-22T13:01:43.339" v="69"/>
          <ac:spMkLst>
            <pc:docMk/>
            <pc:sldMk cId="1931229792" sldId="1897"/>
            <ac:spMk id="9" creationId="{00000000-0000-0000-0000-000000000000}"/>
          </ac:spMkLst>
        </pc:spChg>
      </pc:sldChg>
      <pc:sldChg chg="addSp delSp modSp add replId">
        <pc:chgData name="Dheny Fernandes" userId="S::pf1171@fiap.com.br::2bb4d014-0afb-4325-a95e-0fc64ed1a88f" providerId="AD" clId="Web-{DF86AC63-9A6F-2BB6-C3DE-9B32A04E1D0D}" dt="2022-09-22T13:03:04.653" v="89" actId="20577"/>
        <pc:sldMkLst>
          <pc:docMk/>
          <pc:sldMk cId="860943822" sldId="1898"/>
        </pc:sldMkLst>
        <pc:spChg chg="add mod">
          <ac:chgData name="Dheny Fernandes" userId="S::pf1171@fiap.com.br::2bb4d014-0afb-4325-a95e-0fc64ed1a88f" providerId="AD" clId="Web-{DF86AC63-9A6F-2BB6-C3DE-9B32A04E1D0D}" dt="2022-09-22T13:03:04.653" v="89" actId="20577"/>
          <ac:spMkLst>
            <pc:docMk/>
            <pc:sldMk cId="860943822" sldId="1898"/>
            <ac:spMk id="2" creationId="{1D8574A2-A75E-6435-1E57-28FF69FA9FED}"/>
          </ac:spMkLst>
        </pc:spChg>
        <pc:spChg chg="del">
          <ac:chgData name="Dheny Fernandes" userId="S::pf1171@fiap.com.br::2bb4d014-0afb-4325-a95e-0fc64ed1a88f" providerId="AD" clId="Web-{DF86AC63-9A6F-2BB6-C3DE-9B32A04E1D0D}" dt="2022-09-22T13:02:12.339" v="71"/>
          <ac:spMkLst>
            <pc:docMk/>
            <pc:sldMk cId="860943822" sldId="1898"/>
            <ac:spMk id="9" creationId="{00000000-0000-0000-0000-000000000000}"/>
          </ac:spMkLst>
        </pc:spChg>
      </pc:sldChg>
      <pc:sldChg chg="add">
        <pc:chgData name="Dheny Fernandes" userId="S::pf1171@fiap.com.br::2bb4d014-0afb-4325-a95e-0fc64ed1a88f" providerId="AD" clId="Web-{DF86AC63-9A6F-2BB6-C3DE-9B32A04E1D0D}" dt="2022-09-22T13:16:48.032" v="170"/>
        <pc:sldMkLst>
          <pc:docMk/>
          <pc:sldMk cId="3355046449" sldId="1899"/>
        </pc:sldMkLst>
      </pc:sldChg>
      <pc:sldChg chg="add">
        <pc:chgData name="Dheny Fernandes" userId="S::pf1171@fiap.com.br::2bb4d014-0afb-4325-a95e-0fc64ed1a88f" providerId="AD" clId="Web-{DF86AC63-9A6F-2BB6-C3DE-9B32A04E1D0D}" dt="2022-09-22T13:16:48.611" v="171"/>
        <pc:sldMkLst>
          <pc:docMk/>
          <pc:sldMk cId="234077011" sldId="1900"/>
        </pc:sldMkLst>
      </pc:sldChg>
      <pc:sldMasterChg chg="add addSldLayout">
        <pc:chgData name="Dheny Fernandes" userId="S::pf1171@fiap.com.br::2bb4d014-0afb-4325-a95e-0fc64ed1a88f" providerId="AD" clId="Web-{DF86AC63-9A6F-2BB6-C3DE-9B32A04E1D0D}" dt="2022-09-22T12:45:54.253" v="39"/>
        <pc:sldMasterMkLst>
          <pc:docMk/>
          <pc:sldMasterMk cId="3905026015" sldId="2147483726"/>
        </pc:sldMasterMkLst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1841379909" sldId="2147483727"/>
          </pc:sldLayoutMkLst>
        </pc:sldLayoutChg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2614565373" sldId="2147483728"/>
          </pc:sldLayoutMkLst>
        </pc:sldLayoutChg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3792589701" sldId="2147483729"/>
          </pc:sldLayoutMkLst>
        </pc:sldLayoutChg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94203916" sldId="2147483730"/>
          </pc:sldLayoutMkLst>
        </pc:sldLayoutChg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2850837546" sldId="2147483731"/>
          </pc:sldLayoutMkLst>
        </pc:sldLayoutChg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3339357169" sldId="2147483732"/>
          </pc:sldLayoutMkLst>
        </pc:sldLayoutChg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2045103655" sldId="2147483733"/>
          </pc:sldLayoutMkLst>
        </pc:sldLayoutChg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3429120091" sldId="2147483734"/>
          </pc:sldLayoutMkLst>
        </pc:sldLayoutChg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342919884" sldId="2147483735"/>
          </pc:sldLayoutMkLst>
        </pc:sldLayoutChg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2336514636" sldId="2147483736"/>
          </pc:sldLayoutMkLst>
        </pc:sldLayoutChg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1096131810" sldId="2147483737"/>
          </pc:sldLayoutMkLst>
        </pc:sldLayoutChg>
        <pc:sldLayoutChg chg="ad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3905026015" sldId="2147483726"/>
            <pc:sldLayoutMk cId="1058422980" sldId="2147483738"/>
          </pc:sldLayoutMkLst>
        </pc:sldLayoutChg>
      </pc:sldMasterChg>
      <pc:sldMasterChg chg="add replId addSldLayout modSldLayout">
        <pc:chgData name="Dheny Fernandes" userId="S::pf1171@fiap.com.br::2bb4d014-0afb-4325-a95e-0fc64ed1a88f" providerId="AD" clId="Web-{DF86AC63-9A6F-2BB6-C3DE-9B32A04E1D0D}" dt="2022-09-22T12:45:54.253" v="39"/>
        <pc:sldMasterMkLst>
          <pc:docMk/>
          <pc:sldMasterMk cId="837619168" sldId="2147483739"/>
        </pc:sldMasterMkLst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3299858439" sldId="2147483740"/>
          </pc:sldLayoutMkLst>
        </pc:sldLayoutChg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1756439785" sldId="2147483741"/>
          </pc:sldLayoutMkLst>
        </pc:sldLayoutChg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3315711244" sldId="2147483742"/>
          </pc:sldLayoutMkLst>
        </pc:sldLayoutChg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2106093254" sldId="2147483743"/>
          </pc:sldLayoutMkLst>
        </pc:sldLayoutChg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3575215940" sldId="2147483744"/>
          </pc:sldLayoutMkLst>
        </pc:sldLayoutChg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2128902690" sldId="2147483745"/>
          </pc:sldLayoutMkLst>
        </pc:sldLayoutChg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568940289" sldId="2147483746"/>
          </pc:sldLayoutMkLst>
        </pc:sldLayoutChg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4102636727" sldId="2147483747"/>
          </pc:sldLayoutMkLst>
        </pc:sldLayoutChg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1380083399" sldId="2147483748"/>
          </pc:sldLayoutMkLst>
        </pc:sldLayoutChg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1873123127" sldId="2147483749"/>
          </pc:sldLayoutMkLst>
        </pc:sldLayoutChg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1262934542" sldId="2147483750"/>
          </pc:sldLayoutMkLst>
        </pc:sldLayoutChg>
        <pc:sldLayoutChg chg="add replId">
          <pc:chgData name="Dheny Fernandes" userId="S::pf1171@fiap.com.br::2bb4d014-0afb-4325-a95e-0fc64ed1a88f" providerId="AD" clId="Web-{DF86AC63-9A6F-2BB6-C3DE-9B32A04E1D0D}" dt="2022-09-22T12:45:54.253" v="39"/>
          <pc:sldLayoutMkLst>
            <pc:docMk/>
            <pc:sldMasterMk cId="837619168" sldId="2147483739"/>
            <pc:sldLayoutMk cId="3129635499" sldId="2147483751"/>
          </pc:sldLayoutMkLst>
        </pc:sldLayoutChg>
      </pc:sldMasterChg>
    </pc:docChg>
  </pc:docChgLst>
  <pc:docChgLst>
    <pc:chgData name="Dheny Fernandes" userId="S::pf1171@fiap.com.br::2bb4d014-0afb-4325-a95e-0fc64ed1a88f" providerId="AD" clId="Web-{AE0551AD-6F5E-C8B8-88D2-149BF421D318}"/>
    <pc:docChg chg="modSld">
      <pc:chgData name="Dheny Fernandes" userId="S::pf1171@fiap.com.br::2bb4d014-0afb-4325-a95e-0fc64ed1a88f" providerId="AD" clId="Web-{AE0551AD-6F5E-C8B8-88D2-149BF421D318}" dt="2022-09-22T14:07:34.068" v="7"/>
      <pc:docMkLst>
        <pc:docMk/>
      </pc:docMkLst>
      <pc:sldChg chg="addAnim delAnim modAnim">
        <pc:chgData name="Dheny Fernandes" userId="S::pf1171@fiap.com.br::2bb4d014-0afb-4325-a95e-0fc64ed1a88f" providerId="AD" clId="Web-{AE0551AD-6F5E-C8B8-88D2-149BF421D318}" dt="2022-09-22T14:06:56.942" v="6"/>
        <pc:sldMkLst>
          <pc:docMk/>
          <pc:sldMk cId="750781670" sldId="1880"/>
        </pc:sldMkLst>
      </pc:sldChg>
      <pc:sldChg chg="delSp">
        <pc:chgData name="Dheny Fernandes" userId="S::pf1171@fiap.com.br::2bb4d014-0afb-4325-a95e-0fc64ed1a88f" providerId="AD" clId="Web-{AE0551AD-6F5E-C8B8-88D2-149BF421D318}" dt="2022-09-22T14:07:34.068" v="7"/>
        <pc:sldMkLst>
          <pc:docMk/>
          <pc:sldMk cId="760092510" sldId="1881"/>
        </pc:sldMkLst>
        <pc:spChg chg="del">
          <ac:chgData name="Dheny Fernandes" userId="S::pf1171@fiap.com.br::2bb4d014-0afb-4325-a95e-0fc64ed1a88f" providerId="AD" clId="Web-{AE0551AD-6F5E-C8B8-88D2-149BF421D318}" dt="2022-09-22T14:07:34.068" v="7"/>
          <ac:spMkLst>
            <pc:docMk/>
            <pc:sldMk cId="760092510" sldId="1881"/>
            <ac:spMk id="4" creationId="{14A6E085-6CBB-CCF9-FCE8-3A8704C7CE2C}"/>
          </ac:spMkLst>
        </pc:spChg>
      </pc:sldChg>
    </pc:docChg>
  </pc:docChgLst>
  <pc:docChgLst>
    <pc:chgData name="Dheny Fernandes" userId="S::pf1171@fiap.com.br::2bb4d014-0afb-4325-a95e-0fc64ed1a88f" providerId="AD" clId="Web-{15F35AA8-F196-A4F6-7B3B-3D71022F24ED}"/>
    <pc:docChg chg="addSld delSld modSld addMainMaster">
      <pc:chgData name="Dheny Fernandes" userId="S::pf1171@fiap.com.br::2bb4d014-0afb-4325-a95e-0fc64ed1a88f" providerId="AD" clId="Web-{15F35AA8-F196-A4F6-7B3B-3D71022F24ED}" dt="2022-09-22T12:37:11.911" v="3"/>
      <pc:docMkLst>
        <pc:docMk/>
      </pc:docMkLst>
      <pc:sldChg chg="modSp">
        <pc:chgData name="Dheny Fernandes" userId="S::pf1171@fiap.com.br::2bb4d014-0afb-4325-a95e-0fc64ed1a88f" providerId="AD" clId="Web-{15F35AA8-F196-A4F6-7B3B-3D71022F24ED}" dt="2022-09-22T12:36:27.613" v="1" actId="20577"/>
        <pc:sldMkLst>
          <pc:docMk/>
          <pc:sldMk cId="3102510526" sldId="264"/>
        </pc:sldMkLst>
        <pc:spChg chg="mod">
          <ac:chgData name="Dheny Fernandes" userId="S::pf1171@fiap.com.br::2bb4d014-0afb-4325-a95e-0fc64ed1a88f" providerId="AD" clId="Web-{15F35AA8-F196-A4F6-7B3B-3D71022F24ED}" dt="2022-09-22T12:36:27.613" v="1" actId="20577"/>
          <ac:spMkLst>
            <pc:docMk/>
            <pc:sldMk cId="3102510526" sldId="264"/>
            <ac:spMk id="2" creationId="{00000000-0000-0000-0000-000000000000}"/>
          </ac:spMkLst>
        </pc:spChg>
      </pc:sldChg>
      <pc:sldChg chg="del">
        <pc:chgData name="Dheny Fernandes" userId="S::pf1171@fiap.com.br::2bb4d014-0afb-4325-a95e-0fc64ed1a88f" providerId="AD" clId="Web-{15F35AA8-F196-A4F6-7B3B-3D71022F24ED}" dt="2022-09-22T12:37:11.911" v="3"/>
        <pc:sldMkLst>
          <pc:docMk/>
          <pc:sldMk cId="1514196367" sldId="1829"/>
        </pc:sldMkLst>
      </pc:sldChg>
      <pc:sldChg chg="add">
        <pc:chgData name="Dheny Fernandes" userId="S::pf1171@fiap.com.br::2bb4d014-0afb-4325-a95e-0fc64ed1a88f" providerId="AD" clId="Web-{15F35AA8-F196-A4F6-7B3B-3D71022F24ED}" dt="2022-09-22T12:37:04.254" v="2"/>
        <pc:sldMkLst>
          <pc:docMk/>
          <pc:sldMk cId="2978230566" sldId="1884"/>
        </pc:sldMkLst>
      </pc:sldChg>
      <pc:sldMasterChg chg="add addSldLayout">
        <pc:chgData name="Dheny Fernandes" userId="S::pf1171@fiap.com.br::2bb4d014-0afb-4325-a95e-0fc64ed1a88f" providerId="AD" clId="Web-{15F35AA8-F196-A4F6-7B3B-3D71022F24ED}" dt="2022-09-22T12:37:04.254" v="2"/>
        <pc:sldMasterMkLst>
          <pc:docMk/>
          <pc:sldMasterMk cId="837619168" sldId="2147483713"/>
        </pc:sldMasterMkLst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3299858439" sldId="2147483714"/>
          </pc:sldLayoutMkLst>
        </pc:sldLayoutChg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1756439785" sldId="2147483715"/>
          </pc:sldLayoutMkLst>
        </pc:sldLayoutChg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3315711244" sldId="2147483716"/>
          </pc:sldLayoutMkLst>
        </pc:sldLayoutChg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2106093254" sldId="2147483717"/>
          </pc:sldLayoutMkLst>
        </pc:sldLayoutChg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3575215940" sldId="2147483718"/>
          </pc:sldLayoutMkLst>
        </pc:sldLayoutChg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2128902690" sldId="2147483719"/>
          </pc:sldLayoutMkLst>
        </pc:sldLayoutChg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568940289" sldId="2147483720"/>
          </pc:sldLayoutMkLst>
        </pc:sldLayoutChg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4102636727" sldId="2147483721"/>
          </pc:sldLayoutMkLst>
        </pc:sldLayoutChg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1380083399" sldId="2147483722"/>
          </pc:sldLayoutMkLst>
        </pc:sldLayoutChg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1873123127" sldId="2147483723"/>
          </pc:sldLayoutMkLst>
        </pc:sldLayoutChg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1262934542" sldId="2147483724"/>
          </pc:sldLayoutMkLst>
        </pc:sldLayoutChg>
        <pc:sldLayoutChg chg="add">
          <pc:chgData name="Dheny Fernandes" userId="S::pf1171@fiap.com.br::2bb4d014-0afb-4325-a95e-0fc64ed1a88f" providerId="AD" clId="Web-{15F35AA8-F196-A4F6-7B3B-3D71022F24ED}" dt="2022-09-22T12:37:04.254" v="2"/>
          <pc:sldLayoutMkLst>
            <pc:docMk/>
            <pc:sldMasterMk cId="837619168" sldId="2147483713"/>
            <pc:sldLayoutMk cId="3129635499" sldId="214748372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991AA-030F-8C49-8214-6095F75AE61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29C14-745E-2749-B6B5-A0D862908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86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você precisar de um modelo significativamente mais complexo para melhorar a performance do treino, então há chances de overtiffint estar acontecendo.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678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você precisar de um modelo significativamente mais complexo para melhorar a performance do treino, então há chances de overtiffint estar acontecendo.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392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esparsa, eu quero dizer que a solução retorna muitos zeros.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995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876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710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25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664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69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14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262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69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209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369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45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600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77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880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596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8065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812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3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087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002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447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910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534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658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70 = </a:t>
                </a:r>
                <a:r>
                  <a:rPr lang="pt-BR" dirty="0" err="1"/>
                  <a:t>predicao</a:t>
                </a:r>
                <a:r>
                  <a:rPr lang="pt-BR" dirty="0"/>
                  <a:t> inicial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dirty="0"/>
                  <a:t> = </a:t>
                </a:r>
                <a:r>
                  <a:rPr lang="pt-BR" dirty="0" err="1"/>
                  <a:t>learning</a:t>
                </a:r>
                <a:r>
                  <a:rPr lang="pt-BR" baseline="0" dirty="0"/>
                  <a:t> rate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70 = </a:t>
                </a:r>
                <a:r>
                  <a:rPr lang="pt-BR" dirty="0" err="1"/>
                  <a:t>predicao</a:t>
                </a:r>
                <a:r>
                  <a:rPr lang="pt-BR" dirty="0"/>
                  <a:t> inicial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𝜀</a:t>
                </a:r>
                <a:r>
                  <a:rPr lang="pt-BR" dirty="0"/>
                  <a:t> = </a:t>
                </a:r>
                <a:r>
                  <a:rPr lang="pt-BR" dirty="0" err="1"/>
                  <a:t>learning</a:t>
                </a:r>
                <a:r>
                  <a:rPr lang="pt-BR" baseline="0" dirty="0"/>
                  <a:t> rate</a:t>
                </a:r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824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70 = </a:t>
                </a:r>
                <a:r>
                  <a:rPr lang="pt-BR" dirty="0" err="1"/>
                  <a:t>predicao</a:t>
                </a:r>
                <a:r>
                  <a:rPr lang="pt-BR" dirty="0"/>
                  <a:t> inicial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dirty="0"/>
                  <a:t> = </a:t>
                </a:r>
                <a:r>
                  <a:rPr lang="pt-BR" dirty="0" err="1"/>
                  <a:t>learning</a:t>
                </a:r>
                <a:r>
                  <a:rPr lang="pt-BR" baseline="0" dirty="0"/>
                  <a:t> rate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70 = </a:t>
                </a:r>
                <a:r>
                  <a:rPr lang="pt-BR" dirty="0" err="1"/>
                  <a:t>predicao</a:t>
                </a:r>
                <a:r>
                  <a:rPr lang="pt-BR" dirty="0"/>
                  <a:t> inicial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𝜀</a:t>
                </a:r>
                <a:r>
                  <a:rPr lang="pt-BR" dirty="0"/>
                  <a:t> = </a:t>
                </a:r>
                <a:r>
                  <a:rPr lang="pt-BR" dirty="0" err="1"/>
                  <a:t>learning</a:t>
                </a:r>
                <a:r>
                  <a:rPr lang="pt-BR" baseline="0" dirty="0"/>
                  <a:t> rate</a:t>
                </a:r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646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70 = </a:t>
                </a:r>
                <a:r>
                  <a:rPr lang="pt-BR" dirty="0" err="1"/>
                  <a:t>predicao</a:t>
                </a:r>
                <a:r>
                  <a:rPr lang="pt-BR" dirty="0"/>
                  <a:t> inicial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dirty="0"/>
                  <a:t> = </a:t>
                </a:r>
                <a:r>
                  <a:rPr lang="pt-BR" dirty="0" err="1"/>
                  <a:t>learning</a:t>
                </a:r>
                <a:r>
                  <a:rPr lang="pt-BR" baseline="0" dirty="0"/>
                  <a:t> rate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70 = </a:t>
                </a:r>
                <a:r>
                  <a:rPr lang="pt-BR" dirty="0" err="1"/>
                  <a:t>predicao</a:t>
                </a:r>
                <a:r>
                  <a:rPr lang="pt-BR" dirty="0"/>
                  <a:t> inicial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𝜀</a:t>
                </a:r>
                <a:r>
                  <a:rPr lang="pt-BR" dirty="0"/>
                  <a:t> = </a:t>
                </a:r>
                <a:r>
                  <a:rPr lang="pt-BR" dirty="0" err="1"/>
                  <a:t>learning</a:t>
                </a:r>
                <a:r>
                  <a:rPr lang="pt-BR" baseline="0" dirty="0"/>
                  <a:t> rate</a:t>
                </a:r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762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49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D</a:t>
            </a:r>
            <a:r>
              <a:rPr lang="pt-BR" dirty="0"/>
              <a:t> é um datasheet, </a:t>
            </a:r>
            <a:r>
              <a:rPr lang="pt-BR" dirty="0" err="1"/>
              <a:t>x</a:t>
            </a:r>
            <a:r>
              <a:rPr lang="pt-BR" dirty="0"/>
              <a:t> as características, </a:t>
            </a:r>
            <a:r>
              <a:rPr lang="pt-BR" dirty="0" err="1"/>
              <a:t>y</a:t>
            </a:r>
            <a:r>
              <a:rPr lang="pt-BR" dirty="0"/>
              <a:t> as </a:t>
            </a:r>
            <a:r>
              <a:rPr lang="pt-BR" dirty="0" err="1"/>
              <a:t>labels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08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Vou falar de base learners mais pra frente.</a:t>
            </a:r>
            <a:r>
              <a:rPr lang="pt-BR" baseline="0" dirty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419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D</a:t>
            </a:r>
            <a:r>
              <a:rPr lang="pt-BR" dirty="0"/>
              <a:t> é um datasheet, </a:t>
            </a:r>
            <a:r>
              <a:rPr lang="pt-BR" dirty="0" err="1"/>
              <a:t>x</a:t>
            </a:r>
            <a:r>
              <a:rPr lang="pt-BR" dirty="0"/>
              <a:t> as características, </a:t>
            </a:r>
            <a:r>
              <a:rPr lang="pt-BR" dirty="0" err="1"/>
              <a:t>y</a:t>
            </a:r>
            <a:r>
              <a:rPr lang="pt-BR" dirty="0"/>
              <a:t> as </a:t>
            </a:r>
            <a:r>
              <a:rPr lang="pt-BR" dirty="0" err="1"/>
              <a:t>labels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4918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explicar a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em seguida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365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explicar em seguida o termo de regularização 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2559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explicar em seguida o termo de regularização 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925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76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7536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explicar em seguida o termo de regularização 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0484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explicar em seguida o termo de regularização 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557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explicar em seguida o termo de regularização 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7377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explicar em seguida o termo de regularização 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742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Vou falar de base learners mais pra frente.</a:t>
            </a:r>
            <a:r>
              <a:rPr lang="pt-BR" baseline="0" dirty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3645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explicar em seguida o termo de regularização 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807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termos são bem grandes pra fazer o cálculo completo, mas trocando por </a:t>
            </a:r>
            <a:r>
              <a:rPr lang="pt-BR" dirty="0" err="1"/>
              <a:t>x</a:t>
            </a:r>
            <a:r>
              <a:rPr lang="pt-BR" dirty="0"/>
              <a:t> e </a:t>
            </a:r>
            <a:r>
              <a:rPr lang="pt-BR" dirty="0" err="1"/>
              <a:t>y</a:t>
            </a:r>
            <a:r>
              <a:rPr lang="pt-BR" dirty="0"/>
              <a:t> </a:t>
            </a:r>
            <a:r>
              <a:rPr lang="pt-BR" dirty="0" err="1"/>
              <a:t>vc</a:t>
            </a:r>
            <a:r>
              <a:rPr lang="pt-BR" dirty="0"/>
              <a:t> consegue chegar no resultado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7720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bit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complicated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 a look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scores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formula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impurity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takes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7612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8236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7763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9164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6351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split, model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decide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 (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Explained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bigger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node’s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performance.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Max(Score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2556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247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14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280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falar do global  e local mais adiante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4535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falar do global  e local mais adiante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1748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falar do global  e local mais adiante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7328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Vou falar do global  e local mais adiante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7737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bucket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For global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bucket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bucket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Local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bucketing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split, it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beneficial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bigger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4402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6304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8808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4693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8102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7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Vou falar de base learners mais pra frente.</a:t>
            </a:r>
            <a:r>
              <a:rPr lang="pt-BR" baseline="0" dirty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1802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5233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1067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4872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In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parallel</a:t>
            </a:r>
            <a:r>
              <a:rPr lang="pt-BR" dirty="0"/>
              <a:t> split </a:t>
            </a:r>
            <a:r>
              <a:rPr lang="pt-BR" dirty="0" err="1"/>
              <a:t>finding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data </a:t>
            </a:r>
            <a:r>
              <a:rPr lang="pt-BR" dirty="0" err="1"/>
              <a:t>is</a:t>
            </a:r>
            <a:r>
              <a:rPr lang="pt-BR" dirty="0"/>
              <a:t> split </a:t>
            </a:r>
            <a:r>
              <a:rPr lang="pt-BR" dirty="0" err="1"/>
              <a:t>into</a:t>
            </a:r>
            <a:r>
              <a:rPr lang="pt-BR" dirty="0"/>
              <a:t> </a:t>
            </a:r>
            <a:r>
              <a:rPr lang="pt-BR" dirty="0" err="1"/>
              <a:t>multiple</a:t>
            </a:r>
            <a:r>
              <a:rPr lang="pt-BR" dirty="0"/>
              <a:t> </a:t>
            </a:r>
            <a:r>
              <a:rPr lang="pt-BR" dirty="0" err="1"/>
              <a:t>subsets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available</a:t>
            </a:r>
            <a:r>
              <a:rPr lang="pt-BR" dirty="0"/>
              <a:t> cores (4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diagram</a:t>
            </a:r>
            <a:r>
              <a:rPr lang="pt-BR" dirty="0"/>
              <a:t> </a:t>
            </a:r>
            <a:r>
              <a:rPr lang="pt-BR" dirty="0" err="1"/>
              <a:t>below</a:t>
            </a:r>
            <a:r>
              <a:rPr lang="pt-BR" dirty="0"/>
              <a:t>). The data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/>
              <a:t>scanned</a:t>
            </a:r>
            <a:r>
              <a:rPr lang="pt-BR" dirty="0"/>
              <a:t> for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possible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approximated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greedy</a:t>
            </a:r>
            <a:r>
              <a:rPr lang="pt-BR" dirty="0"/>
              <a:t> </a:t>
            </a:r>
            <a:r>
              <a:rPr lang="pt-BR" dirty="0" err="1"/>
              <a:t>algorithm</a:t>
            </a:r>
            <a:r>
              <a:rPr lang="pt-BR" dirty="0"/>
              <a:t>. The data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4 cores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/>
              <a:t>combined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form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approximate</a:t>
            </a:r>
            <a:r>
              <a:rPr lang="pt-BR" dirty="0"/>
              <a:t> </a:t>
            </a:r>
            <a:r>
              <a:rPr lang="pt-BR" dirty="0" err="1"/>
              <a:t>quantile</a:t>
            </a:r>
            <a:r>
              <a:rPr lang="pt-BR" dirty="0"/>
              <a:t> </a:t>
            </a:r>
            <a:r>
              <a:rPr lang="pt-BR" dirty="0" err="1"/>
              <a:t>histogram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as </a:t>
            </a:r>
            <a:r>
              <a:rPr lang="pt-BR" dirty="0" err="1"/>
              <a:t>approximations</a:t>
            </a:r>
            <a:r>
              <a:rPr lang="pt-BR" dirty="0"/>
              <a:t> for </a:t>
            </a:r>
            <a:r>
              <a:rPr lang="pt-BR" dirty="0" err="1"/>
              <a:t>tree</a:t>
            </a:r>
            <a:r>
              <a:rPr lang="pt-BR" dirty="0"/>
              <a:t> splits. The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order</a:t>
            </a:r>
            <a:r>
              <a:rPr lang="pt-BR" dirty="0"/>
              <a:t> </a:t>
            </a:r>
            <a:r>
              <a:rPr lang="pt-BR" dirty="0" err="1"/>
              <a:t>derivates</a:t>
            </a:r>
            <a:r>
              <a:rPr lang="pt-BR" dirty="0"/>
              <a:t> (</a:t>
            </a:r>
            <a:r>
              <a:rPr lang="pt-BR" dirty="0" err="1"/>
              <a:t>gradients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hessians</a:t>
            </a:r>
            <a:r>
              <a:rPr lang="pt-BR" dirty="0"/>
              <a:t>) </a:t>
            </a:r>
            <a:r>
              <a:rPr lang="pt-BR" dirty="0" err="1"/>
              <a:t>calculated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splits are </a:t>
            </a:r>
            <a:r>
              <a:rPr lang="pt-BR" dirty="0" err="1"/>
              <a:t>stored</a:t>
            </a:r>
            <a:r>
              <a:rPr lang="pt-BR" dirty="0"/>
              <a:t> in cache </a:t>
            </a:r>
            <a:r>
              <a:rPr lang="pt-BR" dirty="0" err="1"/>
              <a:t>memory</a:t>
            </a:r>
            <a:r>
              <a:rPr lang="pt-BR" dirty="0"/>
              <a:t> for </a:t>
            </a:r>
            <a:r>
              <a:rPr lang="pt-BR" dirty="0" err="1"/>
              <a:t>faster</a:t>
            </a:r>
            <a:r>
              <a:rPr lang="pt-BR" dirty="0"/>
              <a:t> </a:t>
            </a:r>
            <a:r>
              <a:rPr lang="pt-BR" dirty="0" err="1"/>
              <a:t>access</a:t>
            </a:r>
            <a:r>
              <a:rPr lang="pt-BR" dirty="0"/>
              <a:t> </a:t>
            </a:r>
            <a:r>
              <a:rPr lang="pt-BR" dirty="0" err="1"/>
              <a:t>when</a:t>
            </a:r>
            <a:r>
              <a:rPr lang="pt-BR" dirty="0"/>
              <a:t> </a:t>
            </a:r>
            <a:r>
              <a:rPr lang="pt-BR" dirty="0" err="1"/>
              <a:t>determining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gain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output </a:t>
            </a:r>
            <a:r>
              <a:rPr lang="pt-BR" dirty="0" err="1"/>
              <a:t>value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leaf</a:t>
            </a:r>
            <a:r>
              <a:rPr lang="pt-BR" dirty="0"/>
              <a:t> nodes.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 </a:t>
            </a:r>
            <a:r>
              <a:rPr lang="pt-BR" dirty="0" err="1"/>
              <a:t>exploits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majority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unique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 in </a:t>
            </a:r>
            <a:r>
              <a:rPr lang="pt-BR" dirty="0" err="1"/>
              <a:t>XGBoost</a:t>
            </a:r>
            <a:r>
              <a:rPr lang="pt-BR" dirty="0"/>
              <a:t>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, </a:t>
            </a:r>
            <a:r>
              <a:rPr lang="pt-BR" dirty="0" err="1"/>
              <a:t>parallel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, </a:t>
            </a:r>
            <a:r>
              <a:rPr lang="pt-BR" dirty="0" err="1"/>
              <a:t>approximate</a:t>
            </a:r>
            <a:r>
              <a:rPr lang="pt-BR" dirty="0"/>
              <a:t> </a:t>
            </a:r>
            <a:r>
              <a:rPr lang="pt-BR" dirty="0" err="1"/>
              <a:t>greedy</a:t>
            </a:r>
            <a:r>
              <a:rPr lang="pt-BR" dirty="0"/>
              <a:t> </a:t>
            </a:r>
            <a:r>
              <a:rPr lang="pt-BR" dirty="0" err="1"/>
              <a:t>algorithm</a:t>
            </a:r>
            <a:r>
              <a:rPr lang="pt-BR" dirty="0"/>
              <a:t>, </a:t>
            </a:r>
            <a:r>
              <a:rPr lang="pt-BR" dirty="0" err="1"/>
              <a:t>weighted</a:t>
            </a:r>
            <a:r>
              <a:rPr lang="pt-BR" dirty="0"/>
              <a:t> </a:t>
            </a:r>
            <a:r>
              <a:rPr lang="pt-BR" dirty="0" err="1"/>
              <a:t>quantile</a:t>
            </a:r>
            <a:r>
              <a:rPr lang="pt-BR" dirty="0"/>
              <a:t> sketch, </a:t>
            </a:r>
            <a:r>
              <a:rPr lang="pt-BR" dirty="0" err="1"/>
              <a:t>sparsity-aware</a:t>
            </a:r>
            <a:r>
              <a:rPr lang="pt-BR" dirty="0"/>
              <a:t> </a:t>
            </a:r>
            <a:r>
              <a:rPr lang="pt-BR" dirty="0" err="1"/>
              <a:t>splitting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cache </a:t>
            </a:r>
            <a:r>
              <a:rPr lang="pt-BR" dirty="0" err="1"/>
              <a:t>aware</a:t>
            </a:r>
            <a:r>
              <a:rPr lang="pt-BR" dirty="0"/>
              <a:t> </a:t>
            </a:r>
            <a:r>
              <a:rPr lang="pt-BR" dirty="0" err="1"/>
              <a:t>access</a:t>
            </a:r>
            <a:r>
              <a:rPr lang="pt-BR" dirty="0"/>
              <a:t>. </a:t>
            </a:r>
            <a:r>
              <a:rPr lang="pt-BR" dirty="0" err="1"/>
              <a:t>Furthermore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CSC data </a:t>
            </a:r>
            <a:r>
              <a:rPr lang="pt-BR" dirty="0" err="1"/>
              <a:t>format</a:t>
            </a:r>
            <a:r>
              <a:rPr lang="pt-BR" dirty="0"/>
              <a:t> makes </a:t>
            </a:r>
            <a:r>
              <a:rPr lang="pt-BR" dirty="0" err="1"/>
              <a:t>reading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data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hard drive </a:t>
            </a:r>
            <a:r>
              <a:rPr lang="pt-BR" dirty="0" err="1"/>
              <a:t>much</a:t>
            </a:r>
            <a:r>
              <a:rPr lang="pt-BR" dirty="0"/>
              <a:t> </a:t>
            </a:r>
            <a:r>
              <a:rPr lang="pt-BR" dirty="0" err="1"/>
              <a:t>faster</a:t>
            </a:r>
            <a:r>
              <a:rPr lang="pt-BR" dirty="0"/>
              <a:t> </a:t>
            </a:r>
            <a:r>
              <a:rPr lang="pt-BR" dirty="0" err="1"/>
              <a:t>even</a:t>
            </a:r>
            <a:r>
              <a:rPr lang="pt-BR" dirty="0"/>
              <a:t> </a:t>
            </a:r>
            <a:r>
              <a:rPr lang="pt-BR" dirty="0" err="1"/>
              <a:t>though</a:t>
            </a:r>
            <a:r>
              <a:rPr lang="pt-BR" dirty="0"/>
              <a:t> it </a:t>
            </a:r>
            <a:r>
              <a:rPr lang="pt-BR" dirty="0" err="1"/>
              <a:t>needs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decompressed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6374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0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Vou falar de base learners mais pra frente.</a:t>
            </a:r>
            <a:r>
              <a:rPr lang="pt-BR" baseline="0" dirty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87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você precisar de um modelo significativamente mais complexo para melhorar a performance do treino, então há chances de overtiffint estar acontecendo.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63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9C96B-6DD7-6D92-D442-60E61C4E5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61A6B9-B86A-B15D-7AD7-9C32255B8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B05912-70D2-5987-E9BF-C3942248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69BE58-68F8-FFAE-7830-9B1B0308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4CEE40-E01B-8010-1038-3F0E7E69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99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78821-42A1-7E33-A035-FB1321D4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2555328-F559-3332-582F-959606D75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A7A11C-2F92-8674-9756-35970630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C000B-46E5-000D-C0E5-0A263517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74E1FF-870F-5CBD-BD70-6F30E357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68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D2879-B765-F362-45D0-4C8125F60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3001834-BEC5-87CF-A395-08A8D65AE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312766-9C1D-F5F2-16B4-BBC09E7F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322B63-DD15-937C-511F-4C17CCF8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CC6DA4-DCE4-9541-EE79-FADD3CA7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15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678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9036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7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10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14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81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21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25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28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28921-C764-120B-C3AA-09CCE84E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4BE33-79B6-8EAF-2401-6D201FFA9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D343B-2FDF-E3D4-0AC8-1EEEA1427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B9CDB2-1F6A-E830-6B06-0B77311A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A901AD-7ABC-C82E-88BC-F9B1C6EF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450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3" y="273056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4263"/>
            </a:lvl1pPr>
            <a:lvl2pPr>
              <a:defRPr sz="3730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3" y="1435106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3"/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8" indent="0">
              <a:buNone/>
              <a:defRPr sz="2664"/>
            </a:lvl4pPr>
            <a:lvl5pPr marL="2436144" indent="0">
              <a:buNone/>
              <a:defRPr sz="2664"/>
            </a:lvl5pPr>
            <a:lvl6pPr marL="3045181" indent="0">
              <a:buNone/>
              <a:defRPr sz="2664"/>
            </a:lvl6pPr>
            <a:lvl7pPr marL="3654217" indent="0">
              <a:buNone/>
              <a:defRPr sz="2664"/>
            </a:lvl7pPr>
            <a:lvl8pPr marL="4263253" indent="0">
              <a:buNone/>
              <a:defRPr sz="2664"/>
            </a:lvl8pPr>
            <a:lvl9pPr marL="4872289" indent="0">
              <a:buNone/>
              <a:defRPr sz="266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1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9036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7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10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14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81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21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25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28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16FB1-3C10-C813-03B2-B0C1C487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8F727A-B5F9-9D37-B9B1-84877CC5F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13EE76-FBF8-A7A5-D65A-DEBABA1C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552A1A-CD41-7631-BFEC-721F21D3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333132-D76D-06B0-8A6F-0E9C472A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4236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3" y="273056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4263"/>
            </a:lvl1pPr>
            <a:lvl2pPr>
              <a:defRPr sz="3730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3" y="1435106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3"/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8" indent="0">
              <a:buNone/>
              <a:defRPr sz="2664"/>
            </a:lvl4pPr>
            <a:lvl5pPr marL="2436144" indent="0">
              <a:buNone/>
              <a:defRPr sz="2664"/>
            </a:lvl5pPr>
            <a:lvl6pPr marL="3045181" indent="0">
              <a:buNone/>
              <a:defRPr sz="2664"/>
            </a:lvl6pPr>
            <a:lvl7pPr marL="3654217" indent="0">
              <a:buNone/>
              <a:defRPr sz="2664"/>
            </a:lvl7pPr>
            <a:lvl8pPr marL="4263253" indent="0">
              <a:buNone/>
              <a:defRPr sz="2664"/>
            </a:lvl8pPr>
            <a:lvl9pPr marL="4872289" indent="0">
              <a:buNone/>
              <a:defRPr sz="266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1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799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53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9036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7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10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14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81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21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25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28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8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E652E-A99C-E16D-9A00-4FDE585F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AF4F9D-EE8D-15D8-67AB-B3D8D7FDF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0B585B-A3D5-61FC-AB5C-253E355C8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9C79B2-EFE9-3285-3E75-6E92688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EB6C2C-2216-F957-AD5D-E34EC5FA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D86738-90E7-A5C2-94EF-B4386398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9816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9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37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57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03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3" y="273056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4263"/>
            </a:lvl1pPr>
            <a:lvl2pPr>
              <a:defRPr sz="3730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3" y="1435106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200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3"/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8" indent="0">
              <a:buNone/>
              <a:defRPr sz="2664"/>
            </a:lvl4pPr>
            <a:lvl5pPr marL="2436144" indent="0">
              <a:buNone/>
              <a:defRPr sz="2664"/>
            </a:lvl5pPr>
            <a:lvl6pPr marL="3045181" indent="0">
              <a:buNone/>
              <a:defRPr sz="2664"/>
            </a:lvl6pPr>
            <a:lvl7pPr marL="3654217" indent="0">
              <a:buNone/>
              <a:defRPr sz="2664"/>
            </a:lvl7pPr>
            <a:lvl8pPr marL="4263253" indent="0">
              <a:buNone/>
              <a:defRPr sz="2664"/>
            </a:lvl8pPr>
            <a:lvl9pPr marL="4872289" indent="0">
              <a:buNone/>
              <a:defRPr sz="266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1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98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146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318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42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F5D62-0F82-3F3B-35F5-CCB54134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AF7039-6A08-7DC0-E357-06134BFCE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42B604-B94F-AB6A-2E0A-B5BAF6D82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45E599-C540-914B-6C6A-CB9E4F9DB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CC31498-47D9-CBDF-A87F-512155D31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9F8795-4DE1-B6F7-BC17-4EDF08BC4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8B58D37-25B2-8A09-83A9-8A2372ACF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1E347D-7E21-3263-296D-6902AB3E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78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470ED-9503-86F4-C207-A5025DDB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D92E0EE-0D28-6DA3-4752-957735EA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7491BA-246D-0C11-3FEB-3217450F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2B35A29-C466-056F-557F-BCF06126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91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1A5DEC9-15FA-7D5C-B1C3-6FD5ADBC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5FE9D56-1DB5-9834-DBB9-0A95DADF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BDF225-F2AC-BD18-D640-CC969E5F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14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6D138-93F3-AFF7-62C5-147F75B3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E159DD-CB5F-8E32-D660-3613DB611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C07C58F-37D5-4F42-896F-77CC9831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48623F-DD98-E23A-E8EA-D44DB51A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3BF01A-F920-59D7-5CF1-0978ECC45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49FC21-8628-ADB5-EFAE-5A8852EE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02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741E7-6E11-7944-A8EE-5431FE60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328E85B-6D1B-A56E-82C9-B0FA058BF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359D24-9C54-A198-912A-505CCDD66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9801E6-64D1-0D5C-FA23-F5EDB7885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00D1D2-30DC-5AE5-40A2-929BC8E98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1DB265-E9FF-4F84-8948-D921E596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00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1CBC482-F9A6-43A1-402C-3A293D9C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A8365-88CA-924C-421B-633F45742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E5FAB1-42F1-F271-BE95-15094308E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7301A-81E3-BD48-A299-4C9E22761E61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346730-C64C-C89A-A585-3DF6AC092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C24961-29C8-9B0D-FCC9-66A9180CA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449D2-A0D0-D048-B29B-4543D23CC6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87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3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0728215" y="296084"/>
            <a:ext cx="1203181" cy="188845"/>
            <a:chOff x="7919542" y="328894"/>
            <a:chExt cx="957000" cy="150345"/>
          </a:xfrm>
        </p:grpSpPr>
        <p:pic>
          <p:nvPicPr>
            <p:cNvPr id="9" name="Imagem 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0" name="Picture 9" descr="mba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235631" y="6416474"/>
            <a:ext cx="10492584" cy="19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6">
                <a:solidFill>
                  <a:srgbClr val="646D7A"/>
                </a:solidFill>
                <a:latin typeface="Gotham HTF Medium"/>
                <a:cs typeface="Gotham HTF Medium"/>
              </a:rPr>
              <a:t>TÍTULO DA APRESENTAÇÃO OU TÍTULO PRINCIPAL DO DOCUMENTO</a:t>
            </a:r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defTabSz="609036" rtl="0" eaLnBrk="1" latinLnBrk="0" hangingPunct="1"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7" indent="-456777" algn="l" defTabSz="609036" rtl="0" eaLnBrk="1" latinLnBrk="0" hangingPunct="1">
        <a:spcBef>
          <a:spcPct val="20000"/>
        </a:spcBef>
        <a:buFont typeface="Arial"/>
        <a:buChar char="•"/>
        <a:defRPr sz="4263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609036" rtl="0" eaLnBrk="1" latinLnBrk="0" hangingPunct="1">
        <a:spcBef>
          <a:spcPct val="20000"/>
        </a:spcBef>
        <a:buFont typeface="Arial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0" indent="-304518" algn="l" defTabSz="609036" rtl="0" eaLnBrk="1" latinLnBrk="0" hangingPunct="1">
        <a:spcBef>
          <a:spcPct val="20000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6" indent="-304518" algn="l" defTabSz="609036" rtl="0" eaLnBrk="1" latinLnBrk="0" hangingPunct="1">
        <a:spcBef>
          <a:spcPct val="20000"/>
        </a:spcBef>
        <a:buFont typeface="Arial"/>
        <a:buChar char="–"/>
        <a:defRPr sz="2664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8" algn="l" defTabSz="609036" rtl="0" eaLnBrk="1" latinLnBrk="0" hangingPunct="1">
        <a:spcBef>
          <a:spcPct val="20000"/>
        </a:spcBef>
        <a:buFont typeface="Arial"/>
        <a:buChar char="»"/>
        <a:defRPr sz="2664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5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3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0728215" y="296084"/>
            <a:ext cx="1203181" cy="188845"/>
            <a:chOff x="7919542" y="328894"/>
            <a:chExt cx="957000" cy="150345"/>
          </a:xfrm>
        </p:grpSpPr>
        <p:pic>
          <p:nvPicPr>
            <p:cNvPr id="9" name="Imagem 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0" name="Picture 9" descr="mba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235631" y="6416474"/>
            <a:ext cx="10492584" cy="19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6" dirty="0">
                <a:solidFill>
                  <a:srgbClr val="646D7A"/>
                </a:solidFill>
                <a:latin typeface="Gotham HTF Medium"/>
                <a:cs typeface="Gotham HTF Medium"/>
              </a:rPr>
              <a:t>TÍTULO DA APRESENTAÇÃO OU TÍTULO PRINCIPAL DO DOCUMENTO</a:t>
            </a:r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ctr" defTabSz="609036" rtl="0" eaLnBrk="1" latinLnBrk="0" hangingPunct="1"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7" indent="-456777" algn="l" defTabSz="609036" rtl="0" eaLnBrk="1" latinLnBrk="0" hangingPunct="1">
        <a:spcBef>
          <a:spcPct val="20000"/>
        </a:spcBef>
        <a:buFont typeface="Arial"/>
        <a:buChar char="•"/>
        <a:defRPr sz="4263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609036" rtl="0" eaLnBrk="1" latinLnBrk="0" hangingPunct="1">
        <a:spcBef>
          <a:spcPct val="20000"/>
        </a:spcBef>
        <a:buFont typeface="Arial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0" indent="-304518" algn="l" defTabSz="609036" rtl="0" eaLnBrk="1" latinLnBrk="0" hangingPunct="1">
        <a:spcBef>
          <a:spcPct val="20000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6" indent="-304518" algn="l" defTabSz="609036" rtl="0" eaLnBrk="1" latinLnBrk="0" hangingPunct="1">
        <a:spcBef>
          <a:spcPct val="20000"/>
        </a:spcBef>
        <a:buFont typeface="Arial"/>
        <a:buChar char="–"/>
        <a:defRPr sz="2664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8" algn="l" defTabSz="609036" rtl="0" eaLnBrk="1" latinLnBrk="0" hangingPunct="1">
        <a:spcBef>
          <a:spcPct val="20000"/>
        </a:spcBef>
        <a:buFont typeface="Arial"/>
        <a:buChar char="»"/>
        <a:defRPr sz="2664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5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28215" y="296084"/>
            <a:ext cx="1203181" cy="188845"/>
            <a:chOff x="7919542" y="328894"/>
            <a:chExt cx="957000" cy="150345"/>
          </a:xfrm>
        </p:grpSpPr>
        <p:pic>
          <p:nvPicPr>
            <p:cNvPr id="9" name="Imagem 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0" name="Picture 9" descr="mba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235631" y="6416474"/>
            <a:ext cx="10492584" cy="19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6" dirty="0">
                <a:solidFill>
                  <a:srgbClr val="646D7A"/>
                </a:solidFill>
                <a:latin typeface="Gotham HTF Medium"/>
                <a:cs typeface="Gotham HTF Medium"/>
              </a:rPr>
              <a:t>TÍTULO DA APRESENTAÇÃO OU TÍTULO PRINCIPAL DO DOCUMENTO</a:t>
            </a:r>
          </a:p>
        </p:txBody>
      </p:sp>
    </p:spTree>
    <p:extLst>
      <p:ext uri="{BB962C8B-B14F-4D97-AF65-F5344CB8AC3E}">
        <p14:creationId xmlns:p14="http://schemas.microsoft.com/office/powerpoint/2010/main" val="390502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ctr" defTabSz="609036" rtl="0" eaLnBrk="1" latinLnBrk="0" hangingPunct="1"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7" indent="-456777" algn="l" defTabSz="609036" rtl="0" eaLnBrk="1" latinLnBrk="0" hangingPunct="1">
        <a:spcBef>
          <a:spcPct val="20000"/>
        </a:spcBef>
        <a:buFont typeface="Arial"/>
        <a:buChar char="•"/>
        <a:defRPr sz="4263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609036" rtl="0" eaLnBrk="1" latinLnBrk="0" hangingPunct="1">
        <a:spcBef>
          <a:spcPct val="20000"/>
        </a:spcBef>
        <a:buFont typeface="Arial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0" indent="-304518" algn="l" defTabSz="609036" rtl="0" eaLnBrk="1" latinLnBrk="0" hangingPunct="1">
        <a:spcBef>
          <a:spcPct val="20000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6" indent="-304518" algn="l" defTabSz="609036" rtl="0" eaLnBrk="1" latinLnBrk="0" hangingPunct="1">
        <a:spcBef>
          <a:spcPct val="20000"/>
        </a:spcBef>
        <a:buFont typeface="Arial"/>
        <a:buChar char="–"/>
        <a:defRPr sz="2664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8" algn="l" defTabSz="609036" rtl="0" eaLnBrk="1" latinLnBrk="0" hangingPunct="1">
        <a:spcBef>
          <a:spcPct val="20000"/>
        </a:spcBef>
        <a:buFont typeface="Arial"/>
        <a:buChar char="»"/>
        <a:defRPr sz="2664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5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7" Type="http://schemas.openxmlformats.org/officeDocument/2006/relationships/image" Target="../media/image21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0.png"/><Relationship Id="rId11" Type="http://schemas.openxmlformats.org/officeDocument/2006/relationships/image" Target="../media/image25.png"/><Relationship Id="rId5" Type="http://schemas.openxmlformats.org/officeDocument/2006/relationships/image" Target="../media/image19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2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.png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1" y="-6344"/>
            <a:ext cx="12203282" cy="6864345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55" y="1356452"/>
            <a:ext cx="2409891" cy="648261"/>
          </a:xfrm>
          <a:prstGeom prst="rect">
            <a:avLst/>
          </a:prstGeom>
        </p:spPr>
      </p:pic>
      <p:pic>
        <p:nvPicPr>
          <p:cNvPr id="2" name="Picture 1" descr="fiap_element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5" y="79927"/>
            <a:ext cx="553605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Premissa - Regularização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24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25" name="Picture 24" descr="mb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3" name="CaixaDeTexto 2"/>
          <p:cNvSpPr txBox="1"/>
          <p:nvPr/>
        </p:nvSpPr>
        <p:spPr>
          <a:xfrm>
            <a:off x="812655" y="914843"/>
            <a:ext cx="108079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ideia consiste, portanto, em </a:t>
            </a:r>
            <a:r>
              <a:rPr lang="pt-BR" sz="2400" dirty="0">
                <a:solidFill>
                  <a:schemeClr val="accent1"/>
                </a:solidFill>
              </a:rPr>
              <a:t>escolher um modelo mais complexo apenas se o aumento sutil da complexidade melhorar significativamente a performance no conjunto de treino. </a:t>
            </a:r>
          </a:p>
          <a:p>
            <a:endParaRPr lang="pt-BR" sz="2400" dirty="0"/>
          </a:p>
          <a:p>
            <a:r>
              <a:rPr lang="pt-BR" sz="2400" dirty="0"/>
              <a:t>Por exemplo: se você está usando funções polinomiais para classificação, o grau do polinômio é a medida de complexidade do modelo. Assim, se um polinômio de grau 2 fornece uma acurácia de 85% e um polinômio de grau 3 fornece uma acurácia de 90%, você vai escolher o polinômio de grau 3, visto que a redução do erro na etapa de treino é substancial para um aumento modesto da complexidade. </a:t>
            </a:r>
          </a:p>
          <a:p>
            <a:endParaRPr lang="pt-BR" sz="2400" dirty="0"/>
          </a:p>
          <a:p>
            <a:r>
              <a:rPr lang="pt-BR" sz="2400" dirty="0"/>
              <a:t>Entretanto, se um polinômio de grau 2 fornece uma acurácia de 85% e apenas um polinômio de grau 10 vai fornecer uma acurácia de 90%, o mais adequado é permanecer com o polinômio de grau 2. 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3932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5" y="79927"/>
            <a:ext cx="553605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Premissa - Regularização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24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25" name="Picture 24" descr="mb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3" name="CaixaDeTexto 2"/>
          <p:cNvSpPr txBox="1"/>
          <p:nvPr/>
        </p:nvSpPr>
        <p:spPr>
          <a:xfrm>
            <a:off x="812655" y="914843"/>
            <a:ext cx="10807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Temos, basicamente, dois tipos de regularização, que podem ser usadas tanto para classificação quanto para regressão. </a:t>
            </a:r>
          </a:p>
          <a:p>
            <a:endParaRPr lang="pt-BR" sz="2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12655" y="2268256"/>
            <a:ext cx="108079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</a:t>
            </a:r>
            <a:r>
              <a:rPr lang="pt-BR" sz="2400" dirty="0">
                <a:solidFill>
                  <a:schemeClr val="accent1"/>
                </a:solidFill>
              </a:rPr>
              <a:t>regularização L1, ou norma L1, ou </a:t>
            </a:r>
            <a:r>
              <a:rPr lang="pt-BR" sz="2400" i="1" dirty="0">
                <a:solidFill>
                  <a:schemeClr val="accent1"/>
                </a:solidFill>
              </a:rPr>
              <a:t>Lasso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/>
              <a:t>(para regressão) combate </a:t>
            </a:r>
            <a:r>
              <a:rPr lang="pt-BR" sz="2400" i="1" dirty="0"/>
              <a:t>overfitting</a:t>
            </a:r>
            <a:r>
              <a:rPr lang="pt-BR" sz="2400" dirty="0"/>
              <a:t> reduzindo os parâmetros a zero, o que torna algumas características obsoletas. Desse modo, L1 pode ser entendida como uma forma de </a:t>
            </a:r>
            <a:r>
              <a:rPr lang="pt-BR" sz="2400" i="1" dirty="0"/>
              <a:t>feature selection</a:t>
            </a:r>
            <a:r>
              <a:rPr lang="pt-BR" sz="2400" dirty="0"/>
              <a:t>, visto que quando atribuímos 0 ao peso de uma feature, estamos erradicando a significância dessa feature. </a:t>
            </a:r>
          </a:p>
          <a:p>
            <a:endParaRPr lang="pt-BR" sz="2400" dirty="0"/>
          </a:p>
          <a:p>
            <a:r>
              <a:rPr lang="pt-BR" sz="2400" dirty="0"/>
              <a:t>Matematicamente, temos a seguinte função: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812877" y="5114007"/>
                <a:ext cx="7622087" cy="1383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197" i="1">
                          <a:latin typeface="Cambria Math" panose="02040503050406030204" pitchFamily="18" charset="0"/>
                        </a:rPr>
                        <m:t>𝐿𝑜𝑠𝑠𝐹𝑢𝑛𝑐𝑡𝑖𝑜𝑛</m:t>
                      </m:r>
                      <m:r>
                        <a:rPr lang="pt-BR" sz="3197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319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197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197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197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197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197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197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pt-BR" sz="319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19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319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197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sz="3197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3197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3197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197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pt-BR" sz="319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pt-BR" sz="319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319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19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319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3197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19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19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19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pt-BR" sz="3197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7" y="5114007"/>
                <a:ext cx="7622087" cy="1383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33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5" y="79927"/>
            <a:ext cx="553605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Premissa - Regularização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24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25" name="Picture 24" descr="mb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8" name="CaixaDeTexto 7"/>
          <p:cNvSpPr txBox="1"/>
          <p:nvPr/>
        </p:nvSpPr>
        <p:spPr>
          <a:xfrm>
            <a:off x="812655" y="915292"/>
            <a:ext cx="10807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Já a </a:t>
            </a:r>
            <a:r>
              <a:rPr lang="pt-BR" sz="2400" dirty="0">
                <a:solidFill>
                  <a:schemeClr val="accent1"/>
                </a:solidFill>
              </a:rPr>
              <a:t>regularização L2, ou norma L2, ou Ridge </a:t>
            </a:r>
            <a:r>
              <a:rPr lang="pt-BR" sz="2400" dirty="0"/>
              <a:t>(para regressão) combate </a:t>
            </a:r>
            <a:r>
              <a:rPr lang="pt-BR" sz="2400" i="1" dirty="0"/>
              <a:t>overfitting</a:t>
            </a:r>
            <a:r>
              <a:rPr lang="pt-BR" sz="2400" dirty="0"/>
              <a:t> forçando os pesos a serem pequenos, mas não iguais a zero.</a:t>
            </a:r>
          </a:p>
          <a:p>
            <a:endParaRPr lang="pt-BR" sz="2400" dirty="0"/>
          </a:p>
          <a:p>
            <a:r>
              <a:rPr lang="pt-BR" sz="2400" dirty="0"/>
              <a:t>Matematicamente, temos a seguinte função: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812655" y="2502291"/>
                <a:ext cx="7715253" cy="1383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197" i="1">
                          <a:latin typeface="Cambria Math" panose="02040503050406030204" pitchFamily="18" charset="0"/>
                        </a:rPr>
                        <m:t>𝐿𝑜𝑠𝑠𝐹𝑢𝑛𝑐𝑡𝑖𝑜𝑛</m:t>
                      </m:r>
                      <m:r>
                        <a:rPr lang="pt-BR" sz="3197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319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197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197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197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197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197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197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pt-BR" sz="319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19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319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197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sz="3197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3197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3197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197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pt-BR" sz="319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pt-BR" sz="319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319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19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319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3197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sz="319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319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19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pt-BR" sz="319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pt-BR" sz="3197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5" y="2502291"/>
                <a:ext cx="7715253" cy="1383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/>
          <p:cNvSpPr txBox="1"/>
          <p:nvPr/>
        </p:nvSpPr>
        <p:spPr>
          <a:xfrm>
            <a:off x="812655" y="4327423"/>
            <a:ext cx="10807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É importante salientar que </a:t>
            </a:r>
            <a:r>
              <a:rPr lang="pt-BR" sz="2400" dirty="0">
                <a:solidFill>
                  <a:srgbClr val="FF0000"/>
                </a:solidFill>
              </a:rPr>
              <a:t>a L2 não é robusta a outliers</a:t>
            </a:r>
            <a:r>
              <a:rPr lang="pt-BR" sz="2400" dirty="0"/>
              <a:t>, isto porque o termo quadrático irá expandir a diferença no erro para os outliers. A regularização tentará corrigir isso penalizando os pesos. </a:t>
            </a:r>
          </a:p>
        </p:txBody>
      </p:sp>
    </p:spTree>
    <p:extLst>
      <p:ext uri="{BB962C8B-B14F-4D97-AF65-F5344CB8AC3E}">
        <p14:creationId xmlns:p14="http://schemas.microsoft.com/office/powerpoint/2010/main" val="177465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5" y="79927"/>
            <a:ext cx="553605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Premissa - Regularização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24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25" name="Picture 24" descr="mb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8" name="CaixaDeTexto 7"/>
          <p:cNvSpPr txBox="1"/>
          <p:nvPr/>
        </p:nvSpPr>
        <p:spPr>
          <a:xfrm>
            <a:off x="812655" y="915291"/>
            <a:ext cx="108079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As principais diferenças entre L1 e L2 são:</a:t>
            </a:r>
          </a:p>
          <a:p>
            <a:endParaRPr lang="pt-BR" sz="2400" dirty="0"/>
          </a:p>
          <a:p>
            <a:pPr marL="1065813" lvl="1" indent="-456777">
              <a:buFont typeface="+mj-lt"/>
              <a:buAutoNum type="arabicPeriod"/>
            </a:pPr>
            <a:r>
              <a:rPr lang="pt-BR" sz="2400" dirty="0"/>
              <a:t>L1 penaliza a soma dos valores ablosutos dos pesos, enquanto L2 penaliza a soma dos quadrados dos pesos</a:t>
            </a:r>
          </a:p>
          <a:p>
            <a:pPr marL="1065813" lvl="1" indent="-456777">
              <a:buFont typeface="+mj-lt"/>
              <a:buAutoNum type="arabicPeriod"/>
            </a:pPr>
            <a:endParaRPr lang="pt-BR" sz="2400" dirty="0"/>
          </a:p>
          <a:p>
            <a:pPr marL="1065813" lvl="1" indent="-456777">
              <a:buFont typeface="+mj-lt"/>
              <a:buAutoNum type="arabicPeriod"/>
            </a:pPr>
            <a:r>
              <a:rPr lang="pt-BR" sz="2400" dirty="0"/>
              <a:t>L1 é esparsa, enquanto L2 não.</a:t>
            </a:r>
          </a:p>
          <a:p>
            <a:pPr marL="1065813" lvl="1" indent="-456777">
              <a:buFont typeface="+mj-lt"/>
              <a:buAutoNum type="arabicPeriod"/>
            </a:pPr>
            <a:endParaRPr lang="pt-BR" sz="2400" dirty="0"/>
          </a:p>
          <a:p>
            <a:pPr marL="1065813" lvl="1" indent="-456777">
              <a:buFont typeface="+mj-lt"/>
              <a:buAutoNum type="arabicPeriod"/>
            </a:pPr>
            <a:r>
              <a:rPr lang="pt-BR" sz="2400" dirty="0"/>
              <a:t>L2 não realiza </a:t>
            </a:r>
            <a:r>
              <a:rPr lang="pt-BR" sz="2400" i="1" dirty="0"/>
              <a:t>feature selection</a:t>
            </a:r>
            <a:r>
              <a:rPr lang="pt-BR" sz="2400" dirty="0"/>
              <a:t>, visto que os pesos não chegam a 0. Já L1 é usada para </a:t>
            </a:r>
            <a:r>
              <a:rPr lang="pt-BR" sz="2400" i="1" dirty="0"/>
              <a:t>feature selection. </a:t>
            </a:r>
            <a:endParaRPr lang="pt-BR" sz="2400" dirty="0"/>
          </a:p>
          <a:p>
            <a:pPr marL="1065813" lvl="1" indent="-456777">
              <a:buFont typeface="+mj-lt"/>
              <a:buAutoNum type="arabicPeriod"/>
            </a:pPr>
            <a:endParaRPr lang="pt-BR" sz="2400" dirty="0"/>
          </a:p>
          <a:p>
            <a:pPr marL="1065813" lvl="1" indent="-456777">
              <a:buFont typeface="+mj-lt"/>
              <a:buAutoNum type="arabicPeriod"/>
            </a:pPr>
            <a:r>
              <a:rPr lang="pt-BR" sz="2400" dirty="0"/>
              <a:t>L1 é robusta a outliers, enquanto a L2 não. </a:t>
            </a:r>
          </a:p>
          <a:p>
            <a:pPr marL="1065813" lvl="1" indent="-456777">
              <a:buFont typeface="+mj-lt"/>
              <a:buAutoNum type="arabicPeriod"/>
            </a:pPr>
            <a:endParaRPr lang="pt-BR" sz="2400" dirty="0"/>
          </a:p>
          <a:p>
            <a:pPr marL="1065813" lvl="1" indent="-456777">
              <a:buFont typeface="+mj-lt"/>
              <a:buAutoNum type="arabicPeriod"/>
            </a:pPr>
            <a:r>
              <a:rPr lang="pt-BR" sz="2400" dirty="0"/>
              <a:t>A decisão de qual usar depende do objetivo do problema.</a:t>
            </a:r>
          </a:p>
          <a:p>
            <a:pPr marL="1065813" lvl="1" indent="-456777">
              <a:buFont typeface="+mj-lt"/>
              <a:buAutoNum type="arabicPeriod"/>
            </a:pPr>
            <a:endParaRPr lang="pt-BR" sz="2400" dirty="0"/>
          </a:p>
          <a:p>
            <a:pPr marL="1065813" lvl="1" indent="-456777">
              <a:buFont typeface="+mj-lt"/>
              <a:buAutoNum type="arabicPeriod"/>
            </a:pPr>
            <a:r>
              <a:rPr lang="pt-BR" sz="2400" i="1" dirty="0"/>
              <a:t>Elastic net </a:t>
            </a:r>
            <a:r>
              <a:rPr lang="pt-BR" sz="2400" dirty="0"/>
              <a:t>é uma opção que combina L1 e L2</a:t>
            </a:r>
          </a:p>
        </p:txBody>
      </p:sp>
    </p:spTree>
    <p:extLst>
      <p:ext uri="{BB962C8B-B14F-4D97-AF65-F5344CB8AC3E}">
        <p14:creationId xmlns:p14="http://schemas.microsoft.com/office/powerpoint/2010/main" val="268596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223306"/>
            <a:ext cx="12180722" cy="68516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12170" y="4436957"/>
            <a:ext cx="3676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9" y="3061402"/>
            <a:ext cx="12180722" cy="7352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036">
              <a:lnSpc>
                <a:spcPct val="120000"/>
              </a:lnSpc>
              <a:defRPr/>
            </a:pPr>
            <a:r>
              <a:rPr lang="pt-BR" sz="3730" dirty="0">
                <a:solidFill>
                  <a:srgbClr val="626E73"/>
                </a:solidFill>
                <a:latin typeface="Gotham HTF Light"/>
                <a:cs typeface="Gotham HTF Light"/>
              </a:rPr>
              <a:t>Ensemble </a:t>
            </a:r>
            <a:r>
              <a:rPr lang="pt-BR" sz="3730" dirty="0" err="1">
                <a:solidFill>
                  <a:srgbClr val="626E73"/>
                </a:solidFill>
                <a:latin typeface="Gotham HTF Light"/>
                <a:cs typeface="Gotham HTF Light"/>
              </a:rPr>
              <a:t>Methods</a:t>
            </a:r>
            <a:endParaRPr lang="pt-BR" sz="3730" dirty="0">
              <a:solidFill>
                <a:srgbClr val="626E73"/>
              </a:solidFill>
              <a:latin typeface="Gotham HTF Bold"/>
              <a:cs typeface="Gotham HTF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20" y="5848222"/>
            <a:ext cx="172194" cy="6606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1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2" name="Picture 11" descr="mba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61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Ensemble Methods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9922527" cy="304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Quando estudamos </a:t>
            </a:r>
            <a:r>
              <a:rPr lang="pt-BR" sz="2398" dirty="0" err="1"/>
              <a:t>Random</a:t>
            </a:r>
            <a:r>
              <a:rPr lang="pt-BR" sz="2398" dirty="0"/>
              <a:t> Forest, vimos que existem algumas maneiras de combinar a predição de vários modelos a fim de obter uma predição melhor. Dentre essas maneiras, discutimos os sistemas votantes e, dentro da categoria de ensemble </a:t>
            </a:r>
            <a:r>
              <a:rPr lang="pt-BR" sz="2398" dirty="0" err="1"/>
              <a:t>methods</a:t>
            </a:r>
            <a:r>
              <a:rPr lang="pt-BR" sz="2398" dirty="0"/>
              <a:t>, analisamos o </a:t>
            </a:r>
            <a:r>
              <a:rPr lang="pt-BR" sz="2398" dirty="0" err="1"/>
              <a:t>bagging</a:t>
            </a:r>
            <a:r>
              <a:rPr lang="pt-BR" sz="2398" dirty="0"/>
              <a:t>, que é a base do RF. </a:t>
            </a:r>
          </a:p>
          <a:p>
            <a:endParaRPr lang="pt-BR" sz="2398" dirty="0"/>
          </a:p>
          <a:p>
            <a:r>
              <a:rPr lang="pt-BR" sz="2398" dirty="0" err="1"/>
              <a:t>XGBoost</a:t>
            </a:r>
            <a:r>
              <a:rPr lang="pt-BR" sz="2398" dirty="0"/>
              <a:t> usa uma técnica de ensemble também, denominada </a:t>
            </a:r>
            <a:r>
              <a:rPr lang="pt-BR" sz="2398" dirty="0" err="1"/>
              <a:t>boosting</a:t>
            </a:r>
            <a:r>
              <a:rPr lang="pt-BR" sz="2398" dirty="0"/>
              <a:t>, que é diferente daquela usada pelo RF. </a:t>
            </a:r>
          </a:p>
          <a:p>
            <a:endParaRPr lang="pt-BR" sz="2398" dirty="0"/>
          </a:p>
        </p:txBody>
      </p:sp>
    </p:spTree>
    <p:extLst>
      <p:ext uri="{BB962C8B-B14F-4D97-AF65-F5344CB8AC3E}">
        <p14:creationId xmlns:p14="http://schemas.microsoft.com/office/powerpoint/2010/main" val="252569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Ensemble Methods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29"/>
            <a:ext cx="11103025" cy="156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Ao final do dia, Random Forest é limitada por suas árvores individuais. Se todas elas produzirem o mesmo erro, Random Forest também irá. Mesmo ajustando os hiperparâmetros da melhor maneira possível, Random Forest ainda fica atrás do XGBoost em sua versão padrão. </a:t>
            </a:r>
            <a:endParaRPr lang="pt-BR" sz="2398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17" y="2533505"/>
            <a:ext cx="7847094" cy="40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Ensemble Methods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341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Assim, precisamos de um ensemble method capaz de </a:t>
            </a:r>
            <a:r>
              <a:rPr lang="pt-BR" sz="2398" dirty="0">
                <a:solidFill>
                  <a:schemeClr val="accent1"/>
                </a:solidFill>
              </a:rPr>
              <a:t>melhorar a partir das deficiências iniciais; um ensemble method que vai aprender a partir dos erros das árvores em futuras iterações</a:t>
            </a:r>
            <a:r>
              <a:rPr lang="pt-BR" sz="2398" dirty="0"/>
              <a:t>. Boosting foi projetado para aprender a partir dos erros das árvores nas primeiras iterações. Boosting, especialmente o Gradient Boosting, lida com esses tópicos. </a:t>
            </a:r>
          </a:p>
          <a:p>
            <a:endParaRPr lang="pt-BR" sz="2398" dirty="0"/>
          </a:p>
          <a:p>
            <a:r>
              <a:rPr lang="pt-BR" sz="2398" dirty="0"/>
              <a:t>A fim de entender as vantagens do XGBoost sobre o tradicional Gradient Boosting, vamos aprender como o Gradient Boosting funciona. A estrutura e hiperparâmetros gerais do Gradient Boosting foram incorporadas no XGBoost. </a:t>
            </a:r>
          </a:p>
        </p:txBody>
      </p:sp>
    </p:spTree>
    <p:extLst>
      <p:ext uri="{BB962C8B-B14F-4D97-AF65-F5344CB8AC3E}">
        <p14:creationId xmlns:p14="http://schemas.microsoft.com/office/powerpoint/2010/main" val="24444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Ensemble Methods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520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Boosting, em contraste com Bagging, aprende a partir dos erros das árvores individuais. A ideia geral é ajustar novas árvores baseado nos erros das árvores anteriores. </a:t>
            </a:r>
          </a:p>
          <a:p>
            <a:endParaRPr lang="pt-BR" sz="2398" dirty="0"/>
          </a:p>
          <a:p>
            <a:r>
              <a:rPr lang="pt-BR" sz="2398" dirty="0"/>
              <a:t>Em Boosting, corrigir erros para uma nova árvores é uma abordagem distinta de Bagging. </a:t>
            </a:r>
          </a:p>
          <a:p>
            <a:endParaRPr lang="pt-BR" sz="2398" dirty="0"/>
          </a:p>
          <a:p>
            <a:r>
              <a:rPr lang="pt-BR" sz="2398" dirty="0"/>
              <a:t>Num modelo que usa Bagging, novas árvores não prestam atenção nas anteriores. Além disso, novas árvores são construídas do zero usando bootstrapping, e o modelo final agrega todas as arvores individuais. </a:t>
            </a:r>
          </a:p>
          <a:p>
            <a:endParaRPr lang="pt-BR" sz="2398" dirty="0"/>
          </a:p>
          <a:p>
            <a:r>
              <a:rPr lang="pt-BR" sz="2398" dirty="0"/>
              <a:t>Em Boosting, entretanto, cada nova árvore é construída a partir da anterior. As árvores não operam isoladamente; ao invés disso, elas são construídas umas sobre as outras. </a:t>
            </a:r>
          </a:p>
        </p:txBody>
      </p:sp>
    </p:spTree>
    <p:extLst>
      <p:ext uri="{BB962C8B-B14F-4D97-AF65-F5344CB8AC3E}">
        <p14:creationId xmlns:p14="http://schemas.microsoft.com/office/powerpoint/2010/main" val="171743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Ensemble Methods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7391DEF-D184-7AA4-D706-B779A8EA7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41" y="1030921"/>
            <a:ext cx="9879919" cy="55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5" y="79927"/>
            <a:ext cx="553605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Agenda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812653" y="833598"/>
            <a:ext cx="7013783" cy="32247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6565" indent="-456565">
              <a:buFont typeface="+mj-lt"/>
              <a:buAutoNum type="arabicPeriod"/>
            </a:pPr>
            <a:r>
              <a:rPr lang="pt-BR" sz="2265" b="1" dirty="0" err="1"/>
              <a:t>XGBoost</a:t>
            </a:r>
            <a:endParaRPr lang="pt-BR" sz="2265" b="1" dirty="0">
              <a:cs typeface="Calibri" panose="020F0502020204030204"/>
            </a:endParaRPr>
          </a:p>
          <a:p>
            <a:pPr marL="1065530" lvl="1" indent="-456565">
              <a:buFont typeface="+mj-lt"/>
              <a:buAutoNum type="arabicPeriod"/>
            </a:pPr>
            <a:r>
              <a:rPr lang="pt-BR" sz="2265" dirty="0"/>
              <a:t>Definição</a:t>
            </a:r>
            <a:endParaRPr lang="pt-BR" sz="2265" dirty="0">
              <a:cs typeface="Calibri" panose="020F0502020204030204"/>
            </a:endParaRPr>
          </a:p>
          <a:p>
            <a:pPr marL="1065530" lvl="1" indent="-456565">
              <a:buAutoNum type="arabicPeriod"/>
            </a:pPr>
            <a:r>
              <a:rPr lang="pt-BR" sz="2250" dirty="0">
                <a:cs typeface="Calibri"/>
              </a:rPr>
              <a:t>Premissa</a:t>
            </a:r>
            <a:endParaRPr lang="pt-BR" sz="2250" dirty="0"/>
          </a:p>
          <a:p>
            <a:pPr marL="1065530" lvl="1" indent="-456565">
              <a:buFont typeface="+mj-lt"/>
              <a:buAutoNum type="arabicPeriod"/>
            </a:pPr>
            <a:r>
              <a:rPr lang="pt-BR" sz="2265" dirty="0"/>
              <a:t>Ensemble </a:t>
            </a:r>
            <a:r>
              <a:rPr lang="pt-BR" sz="2265" dirty="0" err="1"/>
              <a:t>Methods</a:t>
            </a:r>
            <a:endParaRPr lang="pt-BR" sz="2265" dirty="0">
              <a:cs typeface="Calibri" panose="020F0502020204030204"/>
            </a:endParaRPr>
          </a:p>
          <a:p>
            <a:pPr marL="1065530" lvl="1" indent="-456565">
              <a:buFont typeface="+mj-lt"/>
              <a:buAutoNum type="arabicPeriod"/>
            </a:pPr>
            <a:r>
              <a:rPr lang="pt-BR" sz="2265" dirty="0"/>
              <a:t>Intuição</a:t>
            </a:r>
            <a:endParaRPr lang="pt-BR" sz="2265" dirty="0">
              <a:cs typeface="Calibri" panose="020F0502020204030204"/>
            </a:endParaRPr>
          </a:p>
          <a:p>
            <a:pPr marL="1065530" lvl="1" indent="-456565">
              <a:buFont typeface="+mj-lt"/>
              <a:buAutoNum type="arabicPeriod"/>
            </a:pPr>
            <a:r>
              <a:rPr lang="pt-BR" sz="2250" dirty="0"/>
              <a:t>Matemática explicada</a:t>
            </a:r>
            <a:endParaRPr lang="pt-BR" sz="2250" dirty="0">
              <a:cs typeface="Calibri"/>
            </a:endParaRPr>
          </a:p>
          <a:p>
            <a:pPr marL="1065530" lvl="1" indent="-456565">
              <a:buFont typeface="+mj-lt"/>
              <a:buAutoNum type="arabicPeriod"/>
            </a:pPr>
            <a:r>
              <a:rPr lang="pt-BR" sz="2265" dirty="0"/>
              <a:t>Otimizações </a:t>
            </a:r>
            <a:endParaRPr lang="pt-BR" sz="2265" dirty="0">
              <a:cs typeface="Calibri" panose="020F0502020204030204"/>
            </a:endParaRPr>
          </a:p>
          <a:p>
            <a:pPr marL="1065530" lvl="1" indent="-456565">
              <a:buFont typeface="+mj-lt"/>
              <a:buAutoNum type="arabicPeriod"/>
            </a:pPr>
            <a:endParaRPr lang="pt-BR" sz="2265" b="1" dirty="0">
              <a:cs typeface="Calibri" panose="020F0502020204030204"/>
            </a:endParaRPr>
          </a:p>
          <a:p>
            <a:pPr marL="1065530" lvl="1" indent="-456565">
              <a:buFont typeface="+mj-lt"/>
              <a:buAutoNum type="arabicPeriod"/>
            </a:pPr>
            <a:endParaRPr lang="pt-BR" sz="2265" b="1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Ensemble Methods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5204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350" dirty="0"/>
              <a:t>A ideia geral por trás dos algoritmos de Boosting é transformar </a:t>
            </a:r>
            <a:r>
              <a:rPr lang="pt-BR" sz="2350" i="1" dirty="0"/>
              <a:t>weak </a:t>
            </a:r>
            <a:r>
              <a:rPr lang="pt-BR" sz="2350" i="1" dirty="0" err="1"/>
              <a:t>learners</a:t>
            </a:r>
            <a:r>
              <a:rPr lang="pt-BR" sz="2350" dirty="0"/>
              <a:t> em </a:t>
            </a:r>
            <a:r>
              <a:rPr lang="pt-BR" sz="2350" i="1" dirty="0" err="1"/>
              <a:t>strong</a:t>
            </a:r>
            <a:r>
              <a:rPr lang="pt-BR" sz="2350" i="1" dirty="0"/>
              <a:t> </a:t>
            </a:r>
            <a:r>
              <a:rPr lang="pt-BR" sz="2350" i="1" dirty="0" err="1"/>
              <a:t>learners</a:t>
            </a:r>
            <a:r>
              <a:rPr lang="pt-BR" sz="2350" dirty="0"/>
              <a:t>. Um </a:t>
            </a:r>
            <a:r>
              <a:rPr lang="pt-BR" sz="2350" i="1" dirty="0" err="1"/>
              <a:t>weak</a:t>
            </a:r>
            <a:r>
              <a:rPr lang="pt-BR" sz="2350" i="1" dirty="0"/>
              <a:t> </a:t>
            </a:r>
            <a:r>
              <a:rPr lang="pt-BR" sz="2350" i="1" dirty="0" err="1"/>
              <a:t>learner</a:t>
            </a:r>
            <a:r>
              <a:rPr lang="pt-BR" sz="2350" dirty="0"/>
              <a:t> é um algoritmo de </a:t>
            </a:r>
            <a:r>
              <a:rPr lang="pt-BR" sz="2350" dirty="0" err="1"/>
              <a:t>machine</a:t>
            </a:r>
            <a:r>
              <a:rPr lang="pt-BR" sz="2350" dirty="0"/>
              <a:t> </a:t>
            </a:r>
            <a:r>
              <a:rPr lang="pt-BR" sz="2350" dirty="0" err="1"/>
              <a:t>learning</a:t>
            </a:r>
            <a:r>
              <a:rPr lang="pt-BR" sz="2350" dirty="0"/>
              <a:t> que dificilmente performa melhor que um “chute”. Já um strong learner aprendeu consideravelmente sobre os dados e performa de maneira suficientemente boa. </a:t>
            </a:r>
            <a:endParaRPr lang="pt-BR" sz="2398" dirty="0"/>
          </a:p>
          <a:p>
            <a:endParaRPr lang="pt-BR" sz="2398" dirty="0"/>
          </a:p>
          <a:p>
            <a:endParaRPr lang="pt-BR" sz="2398" dirty="0"/>
          </a:p>
          <a:p>
            <a:r>
              <a:rPr lang="pt-BR" sz="2350" dirty="0"/>
              <a:t>Começar com um </a:t>
            </a:r>
            <a:r>
              <a:rPr lang="pt-BR" sz="2350" i="1" dirty="0"/>
              <a:t>weak learner</a:t>
            </a:r>
            <a:r>
              <a:rPr lang="pt-BR" sz="2350" dirty="0"/>
              <a:t> tem um propósito: construindo modelos nessa ideia, Boosting trabalha focando em correção de erro iterativa e não estabelecendo um poderoso modelo como baseline. </a:t>
            </a:r>
            <a:endParaRPr lang="pt-BR" sz="2350" dirty="0">
              <a:cs typeface="Calibri"/>
            </a:endParaRPr>
          </a:p>
          <a:p>
            <a:endParaRPr lang="pt-BR" sz="2398" dirty="0"/>
          </a:p>
          <a:p>
            <a:endParaRPr lang="pt-BR" sz="2398" dirty="0"/>
          </a:p>
          <a:p>
            <a:r>
              <a:rPr lang="pt-BR" sz="2398" dirty="0"/>
              <a:t>Essa é a maneira que o Gradient Boosting trabalha:</a:t>
            </a:r>
          </a:p>
        </p:txBody>
      </p:sp>
    </p:spTree>
    <p:extLst>
      <p:ext uri="{BB962C8B-B14F-4D97-AF65-F5344CB8AC3E}">
        <p14:creationId xmlns:p14="http://schemas.microsoft.com/office/powerpoint/2010/main" val="42433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Ensemble Methods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525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O Gradient Boosting treina cada nova árvore inteiramente baseado nos erros de predição da árvore anterior, isto é, para cada nova árvore, o Gradient Boosting olha para os erros e então constrói uma nova árvore completa ao redor desses erros, ou seja, ele não se preocupa com as predições corretas. </a:t>
            </a:r>
          </a:p>
          <a:p>
            <a:endParaRPr lang="pt-BR" sz="2398" dirty="0"/>
          </a:p>
          <a:p>
            <a:r>
              <a:rPr lang="pt-BR" sz="2398" dirty="0"/>
              <a:t>Assim, podemos estabelecer a ideia geral por trás por Gradient Boosting: </a:t>
            </a:r>
            <a:r>
              <a:rPr lang="pt-BR" sz="2398" dirty="0">
                <a:solidFill>
                  <a:schemeClr val="accent1"/>
                </a:solidFill>
              </a:rPr>
              <a:t>calcular os residuals da predição de cada árvore e somar todos os residuals para “scorar” o modelo</a:t>
            </a:r>
            <a:r>
              <a:rPr lang="pt-BR" sz="2398" dirty="0"/>
              <a:t>. </a:t>
            </a:r>
          </a:p>
          <a:p>
            <a:endParaRPr lang="pt-BR" sz="2398" dirty="0"/>
          </a:p>
          <a:p>
            <a:r>
              <a:rPr lang="pt-BR" sz="2398" dirty="0"/>
              <a:t>No código, vamos criar baselines de comparação para ver o real poder do </a:t>
            </a:r>
            <a:r>
              <a:rPr lang="pt-BR" sz="2398" dirty="0" err="1"/>
              <a:t>XGBoost</a:t>
            </a:r>
            <a:r>
              <a:rPr lang="pt-BR" sz="2398" dirty="0"/>
              <a:t>. Vamos treinar modelos de regressão e classificação usando </a:t>
            </a:r>
            <a:r>
              <a:rPr lang="pt-BR" sz="2398" dirty="0" err="1"/>
              <a:t>Decision</a:t>
            </a:r>
            <a:r>
              <a:rPr lang="pt-BR" sz="2398" dirty="0"/>
              <a:t> </a:t>
            </a:r>
            <a:r>
              <a:rPr lang="pt-BR" sz="2398" dirty="0" err="1"/>
              <a:t>Trees</a:t>
            </a:r>
            <a:r>
              <a:rPr lang="pt-BR" sz="2398" dirty="0"/>
              <a:t> e </a:t>
            </a:r>
            <a:r>
              <a:rPr lang="pt-BR" sz="2398" dirty="0" err="1"/>
              <a:t>Random</a:t>
            </a:r>
            <a:r>
              <a:rPr lang="pt-BR" sz="2398" dirty="0"/>
              <a:t> Forest para poder compará-los com </a:t>
            </a:r>
            <a:r>
              <a:rPr lang="pt-BR" sz="2398" dirty="0" err="1"/>
              <a:t>XGBoost</a:t>
            </a:r>
            <a:r>
              <a:rPr lang="pt-BR" sz="2398" dirty="0"/>
              <a:t>. </a:t>
            </a:r>
          </a:p>
          <a:p>
            <a:endParaRPr lang="pt-BR" sz="2398" dirty="0"/>
          </a:p>
          <a:p>
            <a:r>
              <a:rPr lang="pt-BR" sz="2398" dirty="0"/>
              <a:t>Vamos, também, treinar um modelo de </a:t>
            </a:r>
            <a:r>
              <a:rPr lang="pt-BR" sz="2398" dirty="0" err="1"/>
              <a:t>Gradient</a:t>
            </a:r>
            <a:r>
              <a:rPr lang="pt-BR" sz="2398" dirty="0"/>
              <a:t> </a:t>
            </a:r>
            <a:r>
              <a:rPr lang="pt-BR" sz="2398" dirty="0" err="1"/>
              <a:t>Boosting</a:t>
            </a:r>
            <a:r>
              <a:rPr lang="pt-BR" sz="2398" dirty="0"/>
              <a:t> pra entender o funcionamento do </a:t>
            </a:r>
            <a:r>
              <a:rPr lang="pt-BR" sz="2398" dirty="0" err="1"/>
              <a:t>boosting</a:t>
            </a:r>
            <a:r>
              <a:rPr lang="pt-BR" sz="2398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1635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223306"/>
            <a:ext cx="12180722" cy="68516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12170" y="4436957"/>
            <a:ext cx="3676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9" y="3061402"/>
            <a:ext cx="12180722" cy="7352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036">
              <a:lnSpc>
                <a:spcPct val="120000"/>
              </a:lnSpc>
              <a:defRPr/>
            </a:pPr>
            <a:r>
              <a:rPr lang="pt-BR" sz="3730" dirty="0">
                <a:solidFill>
                  <a:srgbClr val="626E73"/>
                </a:solidFill>
                <a:latin typeface="Gotham HTF Light"/>
                <a:cs typeface="Gotham HTF Light"/>
              </a:rPr>
              <a:t>Intuição</a:t>
            </a:r>
            <a:endParaRPr lang="pt-BR" sz="3730" dirty="0">
              <a:solidFill>
                <a:srgbClr val="626E73"/>
              </a:solidFill>
              <a:latin typeface="Gotham HTF Bold"/>
              <a:cs typeface="Gotham HTF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20" y="5848222"/>
            <a:ext cx="172194" cy="6606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1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2" name="Picture 11" descr="mba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49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83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Considere o seguinte simples </a:t>
            </a:r>
            <a:r>
              <a:rPr lang="pt-BR" sz="2398" dirty="0" err="1"/>
              <a:t>dataset</a:t>
            </a:r>
            <a:r>
              <a:rPr lang="pt-BR" sz="2398" dirty="0"/>
              <a:t>. Nosso objetivo é predizer salário (mil) usando o </a:t>
            </a:r>
            <a:r>
              <a:rPr lang="pt-BR" sz="2398" dirty="0" err="1"/>
              <a:t>XGBoost</a:t>
            </a:r>
            <a:r>
              <a:rPr lang="pt-BR" sz="2398" dirty="0"/>
              <a:t>: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30F9F0CE-71E6-09D7-92C7-7E97255F7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586711"/>
              </p:ext>
            </p:extLst>
          </p:nvPr>
        </p:nvGraphicFramePr>
        <p:xfrm>
          <a:off x="2300165" y="2621294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830226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8321859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7569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Mestrado?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Salário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57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9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2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2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40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423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85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1: Faca uma predição inicial e calcule os resíduos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BB2F8-80C6-A55F-5729-BA94C856D395}"/>
              </a:ext>
            </a:extLst>
          </p:cNvPr>
          <p:cNvSpPr txBox="1"/>
          <p:nvPr/>
        </p:nvSpPr>
        <p:spPr>
          <a:xfrm>
            <a:off x="812653" y="1513211"/>
            <a:ext cx="1005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Essa predição pode ser qualquer valor. Vamos adotar o valor médio das variáveis que queremos predizer: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2993CB9-668F-5CDA-2A8C-99901F9C2E6F}"/>
                  </a:ext>
                </a:extLst>
              </p:cNvPr>
              <p:cNvSpPr txBox="1"/>
              <p:nvPr/>
            </p:nvSpPr>
            <p:spPr>
              <a:xfrm>
                <a:off x="3131617" y="2385068"/>
                <a:ext cx="30489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50+70+80+65+85</m:t>
                          </m:r>
                          <m:r>
                            <m:rPr>
                              <m:nor/>
                            </m:rPr>
                            <a:rPr lang="pt-BR" dirty="0"/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2993CB9-668F-5CDA-2A8C-99901F9C2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617" y="2385068"/>
                <a:ext cx="3048912" cy="526041"/>
              </a:xfrm>
              <a:prstGeom prst="rect">
                <a:avLst/>
              </a:prstGeom>
              <a:blipFill>
                <a:blip r:embed="rId5"/>
                <a:stretch>
                  <a:fillRect l="-1660" t="-13953" r="-1245" b="-139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9F77B26A-78D2-DBAA-3714-1551D63B9022}"/>
              </a:ext>
            </a:extLst>
          </p:cNvPr>
          <p:cNvSpPr txBox="1"/>
          <p:nvPr/>
        </p:nvSpPr>
        <p:spPr>
          <a:xfrm>
            <a:off x="812653" y="3321300"/>
            <a:ext cx="9375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Podemos calcular os resíduos da seguinte maneira: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EF6A134-8256-747A-607A-6B8E360C7DA9}"/>
                  </a:ext>
                </a:extLst>
              </p:cNvPr>
              <p:cNvSpPr txBox="1"/>
              <p:nvPr/>
            </p:nvSpPr>
            <p:spPr>
              <a:xfrm>
                <a:off x="3131617" y="4403165"/>
                <a:ext cx="51023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𝑟𝑒𝑠𝑖𝑑𝑢𝑎𝑙𝑠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𝑣𝑎𝑙𝑢𝑒𝑠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EF6A134-8256-747A-607A-6B8E360C7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617" y="4403165"/>
                <a:ext cx="5102359" cy="276999"/>
              </a:xfrm>
              <a:prstGeom prst="rect">
                <a:avLst/>
              </a:prstGeom>
              <a:blipFill>
                <a:blip r:embed="rId6"/>
                <a:stretch>
                  <a:fillRect l="-744" t="-4348" r="-496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67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Inserindo o valor dos resíduos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30F9F0CE-71E6-09D7-92C7-7E97255F7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824798"/>
              </p:ext>
            </p:extLst>
          </p:nvPr>
        </p:nvGraphicFramePr>
        <p:xfrm>
          <a:off x="2300165" y="2621294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830226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83218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75696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3025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Mestrado?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Salário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Residuals</a:t>
                      </a:r>
                      <a:endParaRPr lang="pt-BR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7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9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0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423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7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2: Construa uma árvore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BB2F8-80C6-A55F-5729-BA94C856D395}"/>
              </a:ext>
            </a:extLst>
          </p:cNvPr>
          <p:cNvSpPr txBox="1"/>
          <p:nvPr/>
        </p:nvSpPr>
        <p:spPr>
          <a:xfrm>
            <a:off x="812653" y="1513211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Cada árvore começa com uma única folha e todos os resíduos vão pra lá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77B26A-78D2-DBAA-3714-1551D63B9022}"/>
              </a:ext>
            </a:extLst>
          </p:cNvPr>
          <p:cNvSpPr txBox="1"/>
          <p:nvPr/>
        </p:nvSpPr>
        <p:spPr>
          <a:xfrm>
            <a:off x="812653" y="3321300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Agora, calculamos o </a:t>
            </a:r>
            <a:r>
              <a:rPr lang="pt-BR" sz="1400" dirty="0" err="1"/>
              <a:t>Similarity</a:t>
            </a:r>
            <a:r>
              <a:rPr lang="pt-BR" sz="1400" dirty="0"/>
              <a:t> Score dessa folha (irei detalhar isso à frente):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EF6A134-8256-747A-607A-6B8E360C7DA9}"/>
                  </a:ext>
                </a:extLst>
              </p:cNvPr>
              <p:cNvSpPr txBox="1"/>
              <p:nvPr/>
            </p:nvSpPr>
            <p:spPr>
              <a:xfrm>
                <a:off x="3131617" y="4403165"/>
                <a:ext cx="6160533" cy="432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𝑆𝑖𝑚𝑖𝑙𝑎𝑟𝑖𝑡𝑦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𝑆𝑐𝑜𝑟𝑒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𝑟𝑒𝑠𝑖𝑑𝑢𝑎𝑙𝑠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𝑟𝑒𝑠𝑖𝑑𝑢𝑎𝑙𝑠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(−20+0+10−5+15)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5+1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EF6A134-8256-747A-607A-6B8E360C7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617" y="4403165"/>
                <a:ext cx="6160533" cy="432106"/>
              </a:xfrm>
              <a:prstGeom prst="rect">
                <a:avLst/>
              </a:prstGeom>
              <a:blipFill>
                <a:blip r:embed="rId5"/>
                <a:stretch>
                  <a:fillRect l="-1646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6F46DA17-C598-0899-E3D5-CAF232C1212D}"/>
              </a:ext>
            </a:extLst>
          </p:cNvPr>
          <p:cNvSpPr/>
          <p:nvPr/>
        </p:nvSpPr>
        <p:spPr>
          <a:xfrm>
            <a:off x="2945501" y="2225310"/>
            <a:ext cx="1796432" cy="5259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-20, 0, 10, -5, 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7EF2A1E-1500-7932-6488-E81E8B641F7C}"/>
                  </a:ext>
                </a:extLst>
              </p:cNvPr>
              <p:cNvSpPr txBox="1"/>
              <p:nvPr/>
            </p:nvSpPr>
            <p:spPr>
              <a:xfrm>
                <a:off x="812652" y="5299850"/>
                <a:ext cx="93752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1400" dirty="0"/>
                  <a:t> é um parâmetro de regularização que reduz a sensibilidade da predição a pontos individuais e previne </a:t>
                </a:r>
                <a:r>
                  <a:rPr lang="pt-BR" sz="1400" dirty="0" err="1"/>
                  <a:t>overfitting</a:t>
                </a:r>
                <a:r>
                  <a:rPr lang="pt-BR" sz="1400" dirty="0"/>
                  <a:t>. Será explicado em detalhes. O valor padrão é 1.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7EF2A1E-1500-7932-6488-E81E8B641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2" y="5299850"/>
                <a:ext cx="9375219" cy="523220"/>
              </a:xfrm>
              <a:prstGeom prst="rect">
                <a:avLst/>
              </a:prstGeom>
              <a:blipFill>
                <a:blip r:embed="rId6"/>
                <a:stretch>
                  <a:fillRect l="-135" t="-2381" b="-119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15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2: Construa uma árvore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BB2F8-80C6-A55F-5729-BA94C856D395}"/>
              </a:ext>
            </a:extLst>
          </p:cNvPr>
          <p:cNvSpPr txBox="1"/>
          <p:nvPr/>
        </p:nvSpPr>
        <p:spPr>
          <a:xfrm>
            <a:off x="812653" y="1513211"/>
            <a:ext cx="9375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Agora precisamos verificar se melhoramos o resultado agrupando os resíduos se dividirmos eles em dois grupos usando </a:t>
            </a:r>
            <a:r>
              <a:rPr lang="pt-BR" sz="1400" dirty="0" err="1"/>
              <a:t>thresholds</a:t>
            </a:r>
            <a:r>
              <a:rPr lang="pt-BR" sz="1400" dirty="0"/>
              <a:t> baseados em nossos preditores. Vamos começar com Mestrado? </a:t>
            </a: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96E5CDB3-4E74-BE89-F259-B55F9B305F08}"/>
              </a:ext>
            </a:extLst>
          </p:cNvPr>
          <p:cNvSpPr/>
          <p:nvPr/>
        </p:nvSpPr>
        <p:spPr>
          <a:xfrm>
            <a:off x="4575794" y="2314567"/>
            <a:ext cx="1325616" cy="435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Mestrado?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9AFF70A-5374-1B56-1DD5-41EFA7A6C559}"/>
              </a:ext>
            </a:extLst>
          </p:cNvPr>
          <p:cNvCxnSpPr>
            <a:stCxn id="6" idx="2"/>
            <a:endCxn id="15" idx="0"/>
          </p:cNvCxnSpPr>
          <p:nvPr/>
        </p:nvCxnSpPr>
        <p:spPr>
          <a:xfrm flipH="1">
            <a:off x="3992164" y="2749909"/>
            <a:ext cx="1246438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73F7EC2-3395-B444-6E2A-15063DE6C928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>
            <a:off x="5238602" y="2749909"/>
            <a:ext cx="1034783" cy="74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52F950F-7A0B-BCC6-B161-82971FDEC04B}"/>
              </a:ext>
            </a:extLst>
          </p:cNvPr>
          <p:cNvSpPr txBox="1"/>
          <p:nvPr/>
        </p:nvSpPr>
        <p:spPr>
          <a:xfrm>
            <a:off x="4407723" y="2822408"/>
            <a:ext cx="46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True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01CAAD-947A-9C6A-1D02-3C23868830D2}"/>
              </a:ext>
            </a:extLst>
          </p:cNvPr>
          <p:cNvSpPr txBox="1"/>
          <p:nvPr/>
        </p:nvSpPr>
        <p:spPr>
          <a:xfrm>
            <a:off x="5589556" y="2822408"/>
            <a:ext cx="532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False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AD10E6FF-3B8E-C12A-B779-833D13C1013A}"/>
              </a:ext>
            </a:extLst>
          </p:cNvPr>
          <p:cNvSpPr/>
          <p:nvPr/>
        </p:nvSpPr>
        <p:spPr>
          <a:xfrm>
            <a:off x="3408534" y="3499704"/>
            <a:ext cx="1167260" cy="8350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0, 10, 15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CB11027-93A2-4D08-ECE4-892723568F50}"/>
              </a:ext>
            </a:extLst>
          </p:cNvPr>
          <p:cNvSpPr txBox="1"/>
          <p:nvPr/>
        </p:nvSpPr>
        <p:spPr>
          <a:xfrm>
            <a:off x="6349202" y="3968217"/>
            <a:ext cx="433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125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3FF51A-BF95-E171-E34A-481AD870101C}"/>
              </a:ext>
            </a:extLst>
          </p:cNvPr>
          <p:cNvSpPr txBox="1"/>
          <p:nvPr/>
        </p:nvSpPr>
        <p:spPr>
          <a:xfrm>
            <a:off x="5709036" y="3944567"/>
            <a:ext cx="376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187CBCB3-6529-1DDA-CC15-1AAA553E713F}"/>
              </a:ext>
            </a:extLst>
          </p:cNvPr>
          <p:cNvSpPr/>
          <p:nvPr/>
        </p:nvSpPr>
        <p:spPr>
          <a:xfrm>
            <a:off x="5689755" y="3499703"/>
            <a:ext cx="1167260" cy="8350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-20, -5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8F785E2-59F9-EED4-CE13-1320297FDCDD}"/>
              </a:ext>
            </a:extLst>
          </p:cNvPr>
          <p:cNvSpPr txBox="1"/>
          <p:nvPr/>
        </p:nvSpPr>
        <p:spPr>
          <a:xfrm>
            <a:off x="812653" y="4667681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Agora, calculamos o </a:t>
            </a:r>
            <a:r>
              <a:rPr lang="pt-BR" sz="1400" dirty="0" err="1"/>
              <a:t>Similarity</a:t>
            </a:r>
            <a:r>
              <a:rPr lang="pt-BR" sz="1400" dirty="0"/>
              <a:t> Score dessas folhas: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2559BDA-2528-2241-4AB3-88697B078DA9}"/>
                  </a:ext>
                </a:extLst>
              </p:cNvPr>
              <p:cNvSpPr txBox="1"/>
              <p:nvPr/>
            </p:nvSpPr>
            <p:spPr>
              <a:xfrm>
                <a:off x="812653" y="5502734"/>
                <a:ext cx="255544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(0+10+15)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3+1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=156.25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2559BDA-2528-2241-4AB3-88697B078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3" y="5502734"/>
                <a:ext cx="2555443" cy="431785"/>
              </a:xfrm>
              <a:prstGeom prst="rect">
                <a:avLst/>
              </a:prstGeom>
              <a:blipFill>
                <a:blip r:embed="rId5"/>
                <a:stretch>
                  <a:fillRect l="-2956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38B16E-0A4B-271B-1F95-365E6A74A6E0}"/>
                  </a:ext>
                </a:extLst>
              </p:cNvPr>
              <p:cNvSpPr txBox="1"/>
              <p:nvPr/>
            </p:nvSpPr>
            <p:spPr>
              <a:xfrm>
                <a:off x="6857015" y="5582135"/>
                <a:ext cx="2359877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(−20−5)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2+1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=208.33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38B16E-0A4B-271B-1F95-365E6A74A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015" y="5582135"/>
                <a:ext cx="2359877" cy="431785"/>
              </a:xfrm>
              <a:prstGeom prst="rect">
                <a:avLst/>
              </a:prstGeom>
              <a:blipFill>
                <a:blip r:embed="rId6"/>
                <a:stretch>
                  <a:fillRect l="-3763" r="-538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23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2: Construa uma árvore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BB2F8-80C6-A55F-5729-BA94C856D395}"/>
              </a:ext>
            </a:extLst>
          </p:cNvPr>
          <p:cNvSpPr txBox="1"/>
          <p:nvPr/>
        </p:nvSpPr>
        <p:spPr>
          <a:xfrm>
            <a:off x="812653" y="1513211"/>
            <a:ext cx="9375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Agora precisamos quantificar o quão melhor as folhas agrupam os resíduos em relação ao nó raiz. Calculamos o </a:t>
            </a:r>
            <a:r>
              <a:rPr lang="pt-BR" sz="1400" dirty="0" err="1"/>
              <a:t>Gain</a:t>
            </a:r>
            <a:r>
              <a:rPr lang="pt-BR" sz="1400" dirty="0"/>
              <a:t> desse split para isso. Caso ele seja positivo, o split deve ser feito.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2559BDA-2528-2241-4AB3-88697B078DA9}"/>
                  </a:ext>
                </a:extLst>
              </p:cNvPr>
              <p:cNvSpPr txBox="1"/>
              <p:nvPr/>
            </p:nvSpPr>
            <p:spPr>
              <a:xfrm>
                <a:off x="971626" y="2686706"/>
                <a:ext cx="6253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=156.25+208.33 −0=364.58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2559BDA-2528-2241-4AB3-88697B078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26" y="2686706"/>
                <a:ext cx="6253507" cy="276999"/>
              </a:xfrm>
              <a:prstGeom prst="rect">
                <a:avLst/>
              </a:prstGeom>
              <a:blipFill>
                <a:blip r:embed="rId5"/>
                <a:stretch>
                  <a:fillRect l="-406" t="-8696" r="-609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A943FD41-F443-C30C-C49A-C39F843F2CF3}"/>
              </a:ext>
            </a:extLst>
          </p:cNvPr>
          <p:cNvSpPr txBox="1"/>
          <p:nvPr/>
        </p:nvSpPr>
        <p:spPr>
          <a:xfrm>
            <a:off x="812653" y="3996118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Agora é preciso comparar esse </a:t>
            </a:r>
            <a:r>
              <a:rPr lang="pt-BR" sz="1400" dirty="0" err="1"/>
              <a:t>Gain</a:t>
            </a:r>
            <a:r>
              <a:rPr lang="pt-BR" sz="1400" dirty="0"/>
              <a:t> com o </a:t>
            </a:r>
            <a:r>
              <a:rPr lang="pt-BR" sz="1400" dirty="0" err="1"/>
              <a:t>Gain</a:t>
            </a:r>
            <a:r>
              <a:rPr lang="pt-BR" sz="1400" dirty="0"/>
              <a:t> dos splits usando o preditor Idade. </a:t>
            </a:r>
          </a:p>
        </p:txBody>
      </p:sp>
    </p:spTree>
    <p:extLst>
      <p:ext uri="{BB962C8B-B14F-4D97-AF65-F5344CB8AC3E}">
        <p14:creationId xmlns:p14="http://schemas.microsoft.com/office/powerpoint/2010/main" val="6385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2: Construa uma árvore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BB2F8-80C6-A55F-5729-BA94C856D395}"/>
              </a:ext>
            </a:extLst>
          </p:cNvPr>
          <p:cNvSpPr txBox="1"/>
          <p:nvPr/>
        </p:nvSpPr>
        <p:spPr>
          <a:xfrm>
            <a:off x="812653" y="1513211"/>
            <a:ext cx="9375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Como Idade é uma variável contínua, precisamos ordenar as linhas de maneira descendente e, depois, calcular a média dos valores adjacentes: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F3CBF97-B35F-5F71-9903-4D7B5F744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493017"/>
              </p:ext>
            </p:extLst>
          </p:nvPr>
        </p:nvGraphicFramePr>
        <p:xfrm>
          <a:off x="971626" y="2316480"/>
          <a:ext cx="203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4422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97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0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295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1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9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75993"/>
                  </a:ext>
                </a:extLst>
              </a:tr>
            </a:tbl>
          </a:graphicData>
        </a:graphic>
      </p:graphicFrame>
      <p:sp>
        <p:nvSpPr>
          <p:cNvPr id="8" name="Colchete Direito 7">
            <a:extLst>
              <a:ext uri="{FF2B5EF4-FFF2-40B4-BE49-F238E27FC236}">
                <a16:creationId xmlns:a16="http://schemas.microsoft.com/office/drawing/2014/main" id="{00581179-2DE3-1897-AAAA-31F0CEB3E514}"/>
              </a:ext>
            </a:extLst>
          </p:cNvPr>
          <p:cNvSpPr/>
          <p:nvPr/>
        </p:nvSpPr>
        <p:spPr>
          <a:xfrm>
            <a:off x="3003626" y="2872673"/>
            <a:ext cx="217004" cy="36414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olchete Direito 9">
            <a:extLst>
              <a:ext uri="{FF2B5EF4-FFF2-40B4-BE49-F238E27FC236}">
                <a16:creationId xmlns:a16="http://schemas.microsoft.com/office/drawing/2014/main" id="{33E03446-AD6E-441E-A34A-936DA2EEFE9F}"/>
              </a:ext>
            </a:extLst>
          </p:cNvPr>
          <p:cNvSpPr/>
          <p:nvPr/>
        </p:nvSpPr>
        <p:spPr>
          <a:xfrm>
            <a:off x="3003626" y="3257046"/>
            <a:ext cx="217004" cy="36414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olchete Direito 10">
            <a:extLst>
              <a:ext uri="{FF2B5EF4-FFF2-40B4-BE49-F238E27FC236}">
                <a16:creationId xmlns:a16="http://schemas.microsoft.com/office/drawing/2014/main" id="{18D3561E-9804-D02A-2F55-4AD1EDD509BB}"/>
              </a:ext>
            </a:extLst>
          </p:cNvPr>
          <p:cNvSpPr/>
          <p:nvPr/>
        </p:nvSpPr>
        <p:spPr>
          <a:xfrm>
            <a:off x="3003626" y="3641419"/>
            <a:ext cx="217004" cy="36414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olchete Direito 11">
            <a:extLst>
              <a:ext uri="{FF2B5EF4-FFF2-40B4-BE49-F238E27FC236}">
                <a16:creationId xmlns:a16="http://schemas.microsoft.com/office/drawing/2014/main" id="{854BE315-20AC-9936-C224-D4672BCB0CC8}"/>
              </a:ext>
            </a:extLst>
          </p:cNvPr>
          <p:cNvSpPr/>
          <p:nvPr/>
        </p:nvSpPr>
        <p:spPr>
          <a:xfrm>
            <a:off x="3003626" y="4025792"/>
            <a:ext cx="217004" cy="36414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A1DCD5-7820-C72B-5C2D-B94038EC9361}"/>
              </a:ext>
            </a:extLst>
          </p:cNvPr>
          <p:cNvSpPr txBox="1"/>
          <p:nvPr/>
        </p:nvSpPr>
        <p:spPr>
          <a:xfrm>
            <a:off x="3272891" y="2900854"/>
            <a:ext cx="58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23.5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BC323B-F043-F438-39CF-9FBE5E662F96}"/>
              </a:ext>
            </a:extLst>
          </p:cNvPr>
          <p:cNvSpPr txBox="1"/>
          <p:nvPr/>
        </p:nvSpPr>
        <p:spPr>
          <a:xfrm>
            <a:off x="3272891" y="3275111"/>
            <a:ext cx="58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25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8B535DE-26C7-EA09-EFB2-8EF1DFACFA41}"/>
              </a:ext>
            </a:extLst>
          </p:cNvPr>
          <p:cNvSpPr txBox="1"/>
          <p:nvPr/>
        </p:nvSpPr>
        <p:spPr>
          <a:xfrm>
            <a:off x="3272891" y="3649368"/>
            <a:ext cx="58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207E6C-6DF4-335C-BBBC-2EAD9B389E19}"/>
              </a:ext>
            </a:extLst>
          </p:cNvPr>
          <p:cNvSpPr txBox="1"/>
          <p:nvPr/>
        </p:nvSpPr>
        <p:spPr>
          <a:xfrm>
            <a:off x="3272891" y="4023625"/>
            <a:ext cx="58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26.5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C72A928-451C-91D1-6563-D92394418C72}"/>
              </a:ext>
            </a:extLst>
          </p:cNvPr>
          <p:cNvSpPr txBox="1"/>
          <p:nvPr/>
        </p:nvSpPr>
        <p:spPr>
          <a:xfrm>
            <a:off x="812653" y="5144333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Agora dividimos os resíduos usando as 4 médias como </a:t>
            </a:r>
            <a:r>
              <a:rPr lang="pt-BR" sz="1400" dirty="0" err="1"/>
              <a:t>threshold</a:t>
            </a:r>
            <a:r>
              <a:rPr lang="pt-BR" sz="1400" dirty="0"/>
              <a:t> e calculamos o </a:t>
            </a:r>
            <a:r>
              <a:rPr lang="pt-BR" sz="1400" dirty="0" err="1"/>
              <a:t>Gain</a:t>
            </a:r>
            <a:r>
              <a:rPr lang="pt-BR" sz="1400" dirty="0"/>
              <a:t> para cada split. </a:t>
            </a:r>
          </a:p>
        </p:txBody>
      </p:sp>
    </p:spTree>
    <p:extLst>
      <p:ext uri="{BB962C8B-B14F-4D97-AF65-F5344CB8AC3E}">
        <p14:creationId xmlns:p14="http://schemas.microsoft.com/office/powerpoint/2010/main" val="32703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5" y="79927"/>
            <a:ext cx="553605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Bibliografia Básica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26" y="1515845"/>
            <a:ext cx="3808892" cy="469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2: Construa uma árvore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04C2E69-8B6D-7837-B4DF-CDA73D09DD2D}"/>
              </a:ext>
            </a:extLst>
          </p:cNvPr>
          <p:cNvGrpSpPr>
            <a:grpSpLocks noChangeAspect="1"/>
          </p:cNvGrpSpPr>
          <p:nvPr/>
        </p:nvGrpSpPr>
        <p:grpSpPr>
          <a:xfrm>
            <a:off x="971626" y="2182760"/>
            <a:ext cx="2124000" cy="1542386"/>
            <a:chOff x="3408534" y="2314567"/>
            <a:chExt cx="3448481" cy="2465377"/>
          </a:xfrm>
        </p:grpSpPr>
        <p:sp>
          <p:nvSpPr>
            <p:cNvPr id="6" name="Retângulo Arredondado 5">
              <a:extLst>
                <a:ext uri="{FF2B5EF4-FFF2-40B4-BE49-F238E27FC236}">
                  <a16:creationId xmlns:a16="http://schemas.microsoft.com/office/drawing/2014/main" id="{96E5CDB3-4E74-BE89-F259-B55F9B305F08}"/>
                </a:ext>
              </a:extLst>
            </p:cNvPr>
            <p:cNvSpPr/>
            <p:nvPr/>
          </p:nvSpPr>
          <p:spPr>
            <a:xfrm>
              <a:off x="4575794" y="2314567"/>
              <a:ext cx="1325616" cy="4353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Idade &lt; 23.5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89AFF70A-5374-1B56-1DD5-41EFA7A6C559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 flipH="1">
              <a:off x="3992164" y="2749909"/>
              <a:ext cx="1246438" cy="7497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173F7EC2-3395-B444-6E2A-15063DE6C928}"/>
                </a:ext>
              </a:extLst>
            </p:cNvPr>
            <p:cNvCxnSpPr>
              <a:cxnSpLocks/>
              <a:stCxn id="6" idx="2"/>
              <a:endCxn id="31" idx="0"/>
            </p:cNvCxnSpPr>
            <p:nvPr/>
          </p:nvCxnSpPr>
          <p:spPr>
            <a:xfrm>
              <a:off x="5238602" y="2749909"/>
              <a:ext cx="1034783" cy="7497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52F950F-7A0B-BCC6-B161-82971FDEC04B}"/>
                </a:ext>
              </a:extLst>
            </p:cNvPr>
            <p:cNvSpPr txBox="1"/>
            <p:nvPr/>
          </p:nvSpPr>
          <p:spPr>
            <a:xfrm>
              <a:off x="4214157" y="2822408"/>
              <a:ext cx="658920" cy="36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/>
                <a:t>True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801CAAD-947A-9C6A-1D02-3C23868830D2}"/>
                </a:ext>
              </a:extLst>
            </p:cNvPr>
            <p:cNvSpPr txBox="1"/>
            <p:nvPr/>
          </p:nvSpPr>
          <p:spPr>
            <a:xfrm>
              <a:off x="5589554" y="2822408"/>
              <a:ext cx="683830" cy="36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/>
                <a:t>False</a:t>
              </a:r>
            </a:p>
          </p:txBody>
        </p:sp>
        <p:sp>
          <p:nvSpPr>
            <p:cNvPr id="15" name="Retângulo Arredondado 14">
              <a:extLst>
                <a:ext uri="{FF2B5EF4-FFF2-40B4-BE49-F238E27FC236}">
                  <a16:creationId xmlns:a16="http://schemas.microsoft.com/office/drawing/2014/main" id="{AD10E6FF-3B8E-C12A-B779-833D13C1013A}"/>
                </a:ext>
              </a:extLst>
            </p:cNvPr>
            <p:cNvSpPr/>
            <p:nvPr/>
          </p:nvSpPr>
          <p:spPr>
            <a:xfrm>
              <a:off x="3408534" y="3499704"/>
              <a:ext cx="1167260" cy="83505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-20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CB11027-93A2-4D08-ECE4-892723568F50}"/>
                </a:ext>
              </a:extLst>
            </p:cNvPr>
            <p:cNvSpPr txBox="1"/>
            <p:nvPr/>
          </p:nvSpPr>
          <p:spPr>
            <a:xfrm>
              <a:off x="6349202" y="3968218"/>
              <a:ext cx="433643" cy="811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chemeClr val="bg1"/>
                  </a:solidFill>
                </a:rPr>
                <a:t>125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6F3FF51A-BF95-E171-E34A-481AD870101C}"/>
                </a:ext>
              </a:extLst>
            </p:cNvPr>
            <p:cNvSpPr txBox="1"/>
            <p:nvPr/>
          </p:nvSpPr>
          <p:spPr>
            <a:xfrm>
              <a:off x="5709036" y="3944568"/>
              <a:ext cx="376807" cy="590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31" name="Retângulo Arredondado 30">
              <a:extLst>
                <a:ext uri="{FF2B5EF4-FFF2-40B4-BE49-F238E27FC236}">
                  <a16:creationId xmlns:a16="http://schemas.microsoft.com/office/drawing/2014/main" id="{187CBCB3-6529-1DDA-CC15-1AAA553E713F}"/>
                </a:ext>
              </a:extLst>
            </p:cNvPr>
            <p:cNvSpPr/>
            <p:nvPr/>
          </p:nvSpPr>
          <p:spPr>
            <a:xfrm>
              <a:off x="5689755" y="3499703"/>
              <a:ext cx="1167260" cy="83505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0, 10, -5, 15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5DCDDEF7-C910-22A7-4A31-ABDA65620B94}"/>
                  </a:ext>
                </a:extLst>
              </p:cNvPr>
              <p:cNvSpPr txBox="1"/>
              <p:nvPr/>
            </p:nvSpPr>
            <p:spPr>
              <a:xfrm>
                <a:off x="146304" y="3509051"/>
                <a:ext cx="1123897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(−20)</m:t>
                            </m:r>
                          </m:e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1100" b="0" i="1" smtClean="0">
                            <a:latin typeface="Cambria Math" panose="02040503050406030204" pitchFamily="18" charset="0"/>
                          </a:rPr>
                          <m:t>1+1</m:t>
                        </m:r>
                      </m:den>
                    </m:f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pt-BR" sz="1100" dirty="0"/>
                  <a:t>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5DCDDEF7-C910-22A7-4A31-ABDA6562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" y="3509051"/>
                <a:ext cx="1123897" cy="263790"/>
              </a:xfrm>
              <a:prstGeom prst="rect">
                <a:avLst/>
              </a:prstGeom>
              <a:blipFill>
                <a:blip r:embed="rId5"/>
                <a:stretch>
                  <a:fillRect l="-4494" r="-1124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322E3E0-4338-3A28-B500-E6B3B795BE00}"/>
                  </a:ext>
                </a:extLst>
              </p:cNvPr>
              <p:cNvSpPr txBox="1"/>
              <p:nvPr/>
            </p:nvSpPr>
            <p:spPr>
              <a:xfrm>
                <a:off x="2174205" y="3509051"/>
                <a:ext cx="1433277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(0+10−5+15)</m:t>
                            </m:r>
                          </m:e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1100" b="0" i="1" smtClean="0">
                            <a:latin typeface="Cambria Math" panose="02040503050406030204" pitchFamily="18" charset="0"/>
                          </a:rPr>
                          <m:t>4+1</m:t>
                        </m:r>
                      </m:den>
                    </m:f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=80</m:t>
                    </m:r>
                  </m:oMath>
                </a14:m>
                <a:r>
                  <a:rPr lang="pt-BR" sz="1100" dirty="0"/>
                  <a:t> 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322E3E0-4338-3A28-B500-E6B3B795B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205" y="3509051"/>
                <a:ext cx="1433277" cy="263790"/>
              </a:xfrm>
              <a:prstGeom prst="rect">
                <a:avLst/>
              </a:prstGeom>
              <a:blipFill>
                <a:blip r:embed="rId6"/>
                <a:stretch>
                  <a:fillRect l="-350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75A2CA2-3D50-500C-A3FE-0580406E0181}"/>
                  </a:ext>
                </a:extLst>
              </p:cNvPr>
              <p:cNvSpPr txBox="1"/>
              <p:nvPr/>
            </p:nvSpPr>
            <p:spPr>
              <a:xfrm>
                <a:off x="896138" y="4024798"/>
                <a:ext cx="176894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=200+80 −0=280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75A2CA2-3D50-500C-A3FE-0580406E0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38" y="4024798"/>
                <a:ext cx="1768946" cy="169277"/>
              </a:xfrm>
              <a:prstGeom prst="rect">
                <a:avLst/>
              </a:prstGeom>
              <a:blipFill>
                <a:blip r:embed="rId7"/>
                <a:stretch>
                  <a:fillRect l="-1429" t="-6667" r="-1429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177FFFB-762D-4A60-0F71-A0BD4AE9DE86}"/>
              </a:ext>
            </a:extLst>
          </p:cNvPr>
          <p:cNvGrpSpPr>
            <a:grpSpLocks noChangeAspect="1"/>
          </p:cNvGrpSpPr>
          <p:nvPr/>
        </p:nvGrpSpPr>
        <p:grpSpPr>
          <a:xfrm>
            <a:off x="4792294" y="2182760"/>
            <a:ext cx="2124000" cy="1542386"/>
            <a:chOff x="3408534" y="2314567"/>
            <a:chExt cx="3448481" cy="2465377"/>
          </a:xfrm>
        </p:grpSpPr>
        <p:sp>
          <p:nvSpPr>
            <p:cNvPr id="16" name="Retângulo Arredondado 15">
              <a:extLst>
                <a:ext uri="{FF2B5EF4-FFF2-40B4-BE49-F238E27FC236}">
                  <a16:creationId xmlns:a16="http://schemas.microsoft.com/office/drawing/2014/main" id="{3BC51530-9329-C6D9-816E-E01106276C16}"/>
                </a:ext>
              </a:extLst>
            </p:cNvPr>
            <p:cNvSpPr/>
            <p:nvPr/>
          </p:nvSpPr>
          <p:spPr>
            <a:xfrm>
              <a:off x="4575794" y="2314567"/>
              <a:ext cx="1325616" cy="4353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Idade &lt; 25</a:t>
              </a:r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FDED26C-2098-33C5-A65B-ADF5F3D54FFB}"/>
                </a:ext>
              </a:extLst>
            </p:cNvPr>
            <p:cNvCxnSpPr>
              <a:stCxn id="16" idx="2"/>
              <a:endCxn id="21" idx="0"/>
            </p:cNvCxnSpPr>
            <p:nvPr/>
          </p:nvCxnSpPr>
          <p:spPr>
            <a:xfrm flipH="1">
              <a:off x="3992164" y="2749909"/>
              <a:ext cx="1246438" cy="7497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64CEBC81-A79A-7D65-01D4-AB610E3F5927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5238602" y="2749909"/>
              <a:ext cx="1034783" cy="7497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93EF811-9254-97F2-E9F7-4B0162226B75}"/>
                </a:ext>
              </a:extLst>
            </p:cNvPr>
            <p:cNvSpPr txBox="1"/>
            <p:nvPr/>
          </p:nvSpPr>
          <p:spPr>
            <a:xfrm>
              <a:off x="4214157" y="2822408"/>
              <a:ext cx="658920" cy="36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/>
                <a:t>True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F0EE370-9419-4CE7-F3AC-8B7FFAAD101D}"/>
                </a:ext>
              </a:extLst>
            </p:cNvPr>
            <p:cNvSpPr txBox="1"/>
            <p:nvPr/>
          </p:nvSpPr>
          <p:spPr>
            <a:xfrm>
              <a:off x="5589554" y="2822408"/>
              <a:ext cx="683830" cy="36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/>
                <a:t>False</a:t>
              </a:r>
            </a:p>
          </p:txBody>
        </p:sp>
        <p:sp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04818525-4632-DCDD-8A59-FEC969D048D4}"/>
                </a:ext>
              </a:extLst>
            </p:cNvPr>
            <p:cNvSpPr/>
            <p:nvPr/>
          </p:nvSpPr>
          <p:spPr>
            <a:xfrm>
              <a:off x="3408534" y="3499704"/>
              <a:ext cx="1167260" cy="83505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-20,0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4B0BFA2C-A40B-AFA2-2287-2BFAD49CAFF2}"/>
                </a:ext>
              </a:extLst>
            </p:cNvPr>
            <p:cNvSpPr txBox="1"/>
            <p:nvPr/>
          </p:nvSpPr>
          <p:spPr>
            <a:xfrm>
              <a:off x="6349202" y="3968218"/>
              <a:ext cx="433643" cy="811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chemeClr val="bg1"/>
                  </a:solidFill>
                </a:rPr>
                <a:t>125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E504C2A-C91B-2351-5C53-D50263F99852}"/>
                </a:ext>
              </a:extLst>
            </p:cNvPr>
            <p:cNvSpPr txBox="1"/>
            <p:nvPr/>
          </p:nvSpPr>
          <p:spPr>
            <a:xfrm>
              <a:off x="5709036" y="3944568"/>
              <a:ext cx="376807" cy="590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24" name="Retângulo Arredondado 23">
              <a:extLst>
                <a:ext uri="{FF2B5EF4-FFF2-40B4-BE49-F238E27FC236}">
                  <a16:creationId xmlns:a16="http://schemas.microsoft.com/office/drawing/2014/main" id="{86918ED5-2F59-6F8A-BE58-6EE527356226}"/>
                </a:ext>
              </a:extLst>
            </p:cNvPr>
            <p:cNvSpPr/>
            <p:nvPr/>
          </p:nvSpPr>
          <p:spPr>
            <a:xfrm>
              <a:off x="5689755" y="3499703"/>
              <a:ext cx="1167260" cy="83505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 10, -5, 15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323C2B5-E392-056C-ABEC-A1D036CF8010}"/>
                  </a:ext>
                </a:extLst>
              </p:cNvPr>
              <p:cNvSpPr txBox="1"/>
              <p:nvPr/>
            </p:nvSpPr>
            <p:spPr>
              <a:xfrm>
                <a:off x="3966972" y="3509051"/>
                <a:ext cx="1444498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(−20+0)</m:t>
                            </m:r>
                          </m:e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1100" b="0" i="1" smtClean="0">
                            <a:latin typeface="Cambria Math" panose="02040503050406030204" pitchFamily="18" charset="0"/>
                          </a:rPr>
                          <m:t>2+1</m:t>
                        </m:r>
                      </m:den>
                    </m:f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=133.33</m:t>
                    </m:r>
                  </m:oMath>
                </a14:m>
                <a:r>
                  <a:rPr lang="pt-BR" sz="1100" dirty="0"/>
                  <a:t> </a:t>
                </a:r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323C2B5-E392-056C-ABEC-A1D036CF8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72" y="3509051"/>
                <a:ext cx="1444498" cy="263790"/>
              </a:xfrm>
              <a:prstGeom prst="rect">
                <a:avLst/>
              </a:prstGeom>
              <a:blipFill>
                <a:blip r:embed="rId8"/>
                <a:stretch>
                  <a:fillRect l="-3478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7F15C2E-E0F1-0E91-B011-FAE3DE51DD12}"/>
                  </a:ext>
                </a:extLst>
              </p:cNvPr>
              <p:cNvSpPr txBox="1"/>
              <p:nvPr/>
            </p:nvSpPr>
            <p:spPr>
              <a:xfrm>
                <a:off x="5994873" y="3509051"/>
                <a:ext cx="1377172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(10−5+15)</m:t>
                            </m:r>
                          </m:e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1100" b="0" i="1" smtClean="0">
                            <a:latin typeface="Cambria Math" panose="02040503050406030204" pitchFamily="18" charset="0"/>
                          </a:rPr>
                          <m:t>3+1</m:t>
                        </m:r>
                      </m:den>
                    </m:f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pt-BR" sz="1100" dirty="0"/>
                  <a:t> </a:t>
                </a: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7F15C2E-E0F1-0E91-B011-FAE3DE51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73" y="3509051"/>
                <a:ext cx="1377172" cy="263790"/>
              </a:xfrm>
              <a:prstGeom prst="rect">
                <a:avLst/>
              </a:prstGeom>
              <a:blipFill>
                <a:blip r:embed="rId9"/>
                <a:stretch>
                  <a:fillRect l="-2727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C6EF5F5-E045-F512-9BCF-61E48E5DE751}"/>
                  </a:ext>
                </a:extLst>
              </p:cNvPr>
              <p:cNvSpPr txBox="1"/>
              <p:nvPr/>
            </p:nvSpPr>
            <p:spPr>
              <a:xfrm>
                <a:off x="4716806" y="4024798"/>
                <a:ext cx="22193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=133.33+100 −0=233.33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C6EF5F5-E045-F512-9BCF-61E48E5DE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806" y="4024798"/>
                <a:ext cx="2219390" cy="169277"/>
              </a:xfrm>
              <a:prstGeom prst="rect">
                <a:avLst/>
              </a:prstGeom>
              <a:blipFill>
                <a:blip r:embed="rId10"/>
                <a:stretch>
                  <a:fillRect l="-1136" t="-6667" r="-56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D176B1D-E64D-9578-4B71-72C05A4A6A63}"/>
              </a:ext>
            </a:extLst>
          </p:cNvPr>
          <p:cNvGrpSpPr>
            <a:grpSpLocks noChangeAspect="1"/>
          </p:cNvGrpSpPr>
          <p:nvPr/>
        </p:nvGrpSpPr>
        <p:grpSpPr>
          <a:xfrm>
            <a:off x="8663663" y="2182760"/>
            <a:ext cx="2124000" cy="1542386"/>
            <a:chOff x="3408534" y="2314567"/>
            <a:chExt cx="3448481" cy="2465377"/>
          </a:xfrm>
        </p:grpSpPr>
        <p:sp>
          <p:nvSpPr>
            <p:cNvPr id="32" name="Retângulo Arredondado 31">
              <a:extLst>
                <a:ext uri="{FF2B5EF4-FFF2-40B4-BE49-F238E27FC236}">
                  <a16:creationId xmlns:a16="http://schemas.microsoft.com/office/drawing/2014/main" id="{AC7BC6E8-7E91-F6F5-A8FE-EF6055575CF2}"/>
                </a:ext>
              </a:extLst>
            </p:cNvPr>
            <p:cNvSpPr/>
            <p:nvPr/>
          </p:nvSpPr>
          <p:spPr>
            <a:xfrm>
              <a:off x="4575794" y="2314567"/>
              <a:ext cx="1325616" cy="4353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Idade &lt; 26</a:t>
              </a:r>
            </a:p>
          </p:txBody>
        </p: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32024618-9928-1034-19C7-7129BB5435E5}"/>
                </a:ext>
              </a:extLst>
            </p:cNvPr>
            <p:cNvCxnSpPr>
              <a:stCxn id="32" idx="2"/>
              <a:endCxn id="40" idx="0"/>
            </p:cNvCxnSpPr>
            <p:nvPr/>
          </p:nvCxnSpPr>
          <p:spPr>
            <a:xfrm flipH="1">
              <a:off x="3992164" y="2749909"/>
              <a:ext cx="1246438" cy="7497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A2E1116B-F597-756D-253E-94F0DC33E837}"/>
                </a:ext>
              </a:extLst>
            </p:cNvPr>
            <p:cNvCxnSpPr>
              <a:cxnSpLocks/>
              <a:stCxn id="32" idx="2"/>
              <a:endCxn id="43" idx="0"/>
            </p:cNvCxnSpPr>
            <p:nvPr/>
          </p:nvCxnSpPr>
          <p:spPr>
            <a:xfrm>
              <a:off x="5238602" y="2749909"/>
              <a:ext cx="1034783" cy="7497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B5B7878-ABC5-3513-D1DA-52DE25D45D7C}"/>
                </a:ext>
              </a:extLst>
            </p:cNvPr>
            <p:cNvSpPr txBox="1"/>
            <p:nvPr/>
          </p:nvSpPr>
          <p:spPr>
            <a:xfrm>
              <a:off x="4214157" y="2822408"/>
              <a:ext cx="658920" cy="36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/>
                <a:t>True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89B2E884-EC1E-383E-6B05-1A1173C8C1AA}"/>
                </a:ext>
              </a:extLst>
            </p:cNvPr>
            <p:cNvSpPr txBox="1"/>
            <p:nvPr/>
          </p:nvSpPr>
          <p:spPr>
            <a:xfrm>
              <a:off x="5589554" y="2822408"/>
              <a:ext cx="683830" cy="36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/>
                <a:t>False</a:t>
              </a:r>
            </a:p>
          </p:txBody>
        </p:sp>
        <p:sp>
          <p:nvSpPr>
            <p:cNvPr id="40" name="Retângulo Arredondado 39">
              <a:extLst>
                <a:ext uri="{FF2B5EF4-FFF2-40B4-BE49-F238E27FC236}">
                  <a16:creationId xmlns:a16="http://schemas.microsoft.com/office/drawing/2014/main" id="{4FB725BF-20EA-F9BA-7158-62EE7B0DB495}"/>
                </a:ext>
              </a:extLst>
            </p:cNvPr>
            <p:cNvSpPr/>
            <p:nvPr/>
          </p:nvSpPr>
          <p:spPr>
            <a:xfrm>
              <a:off x="3408534" y="3499704"/>
              <a:ext cx="1167260" cy="83505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-20,0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8B46750E-D91D-4365-6249-B0FA5BFB2AA0}"/>
                </a:ext>
              </a:extLst>
            </p:cNvPr>
            <p:cNvSpPr txBox="1"/>
            <p:nvPr/>
          </p:nvSpPr>
          <p:spPr>
            <a:xfrm>
              <a:off x="6349202" y="3968218"/>
              <a:ext cx="433643" cy="811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chemeClr val="bg1"/>
                  </a:solidFill>
                </a:rPr>
                <a:t>125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8ACEE54-CA8A-F3C6-3C51-FD28522F7903}"/>
                </a:ext>
              </a:extLst>
            </p:cNvPr>
            <p:cNvSpPr txBox="1"/>
            <p:nvPr/>
          </p:nvSpPr>
          <p:spPr>
            <a:xfrm>
              <a:off x="5709036" y="3944568"/>
              <a:ext cx="376807" cy="590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43" name="Retângulo Arredondado 42">
              <a:extLst>
                <a:ext uri="{FF2B5EF4-FFF2-40B4-BE49-F238E27FC236}">
                  <a16:creationId xmlns:a16="http://schemas.microsoft.com/office/drawing/2014/main" id="{1F207327-C746-3919-3131-B1DF662029CB}"/>
                </a:ext>
              </a:extLst>
            </p:cNvPr>
            <p:cNvSpPr/>
            <p:nvPr/>
          </p:nvSpPr>
          <p:spPr>
            <a:xfrm>
              <a:off x="5689755" y="3499703"/>
              <a:ext cx="1167260" cy="83505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10, -5, 15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2D32016-658E-E716-68E0-5969160851BB}"/>
              </a:ext>
            </a:extLst>
          </p:cNvPr>
          <p:cNvGrpSpPr>
            <a:grpSpLocks noChangeAspect="1"/>
          </p:cNvGrpSpPr>
          <p:nvPr/>
        </p:nvGrpSpPr>
        <p:grpSpPr>
          <a:xfrm>
            <a:off x="4790935" y="4571328"/>
            <a:ext cx="2124000" cy="1542386"/>
            <a:chOff x="3408534" y="2314567"/>
            <a:chExt cx="3448481" cy="2465377"/>
          </a:xfrm>
        </p:grpSpPr>
        <p:sp>
          <p:nvSpPr>
            <p:cNvPr id="48" name="Retângulo Arredondado 47">
              <a:extLst>
                <a:ext uri="{FF2B5EF4-FFF2-40B4-BE49-F238E27FC236}">
                  <a16:creationId xmlns:a16="http://schemas.microsoft.com/office/drawing/2014/main" id="{2B3845AE-36A9-B0B0-0F58-9F40E7DEC248}"/>
                </a:ext>
              </a:extLst>
            </p:cNvPr>
            <p:cNvSpPr/>
            <p:nvPr/>
          </p:nvSpPr>
          <p:spPr>
            <a:xfrm>
              <a:off x="4575794" y="2314567"/>
              <a:ext cx="1325616" cy="4353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Idade &lt; 26.5</a:t>
              </a:r>
            </a:p>
          </p:txBody>
        </p: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7A00E56-B4E6-880B-0D6F-F00FEA76AD1D}"/>
                </a:ext>
              </a:extLst>
            </p:cNvPr>
            <p:cNvCxnSpPr>
              <a:stCxn id="48" idx="2"/>
              <a:endCxn id="53" idx="0"/>
            </p:cNvCxnSpPr>
            <p:nvPr/>
          </p:nvCxnSpPr>
          <p:spPr>
            <a:xfrm flipH="1">
              <a:off x="3992164" y="2749909"/>
              <a:ext cx="1246438" cy="7497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7E1114-CF8F-EAE3-62D9-368120140AC6}"/>
                </a:ext>
              </a:extLst>
            </p:cNvPr>
            <p:cNvCxnSpPr>
              <a:cxnSpLocks/>
              <a:stCxn id="48" idx="2"/>
              <a:endCxn id="56" idx="0"/>
            </p:cNvCxnSpPr>
            <p:nvPr/>
          </p:nvCxnSpPr>
          <p:spPr>
            <a:xfrm>
              <a:off x="5238602" y="2749909"/>
              <a:ext cx="1034783" cy="7497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B0E92F8F-CFBE-F393-2E6F-824F67A76D84}"/>
                </a:ext>
              </a:extLst>
            </p:cNvPr>
            <p:cNvSpPr txBox="1"/>
            <p:nvPr/>
          </p:nvSpPr>
          <p:spPr>
            <a:xfrm>
              <a:off x="4214157" y="2822408"/>
              <a:ext cx="658920" cy="36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/>
                <a:t>True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D2D689B6-219A-3F24-D476-9A2D53316873}"/>
                </a:ext>
              </a:extLst>
            </p:cNvPr>
            <p:cNvSpPr txBox="1"/>
            <p:nvPr/>
          </p:nvSpPr>
          <p:spPr>
            <a:xfrm>
              <a:off x="5589554" y="2822408"/>
              <a:ext cx="683830" cy="36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/>
                <a:t>False</a:t>
              </a:r>
            </a:p>
          </p:txBody>
        </p:sp>
        <p:sp>
          <p:nvSpPr>
            <p:cNvPr id="53" name="Retângulo Arredondado 52">
              <a:extLst>
                <a:ext uri="{FF2B5EF4-FFF2-40B4-BE49-F238E27FC236}">
                  <a16:creationId xmlns:a16="http://schemas.microsoft.com/office/drawing/2014/main" id="{FCC2F942-6D9D-EE58-002D-6F19A4540673}"/>
                </a:ext>
              </a:extLst>
            </p:cNvPr>
            <p:cNvSpPr/>
            <p:nvPr/>
          </p:nvSpPr>
          <p:spPr>
            <a:xfrm>
              <a:off x="3408534" y="3499704"/>
              <a:ext cx="1167260" cy="83505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-20, 0, 10, -5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EA858AE-B5E8-CA9E-8D86-AE101869D9E2}"/>
                </a:ext>
              </a:extLst>
            </p:cNvPr>
            <p:cNvSpPr txBox="1"/>
            <p:nvPr/>
          </p:nvSpPr>
          <p:spPr>
            <a:xfrm>
              <a:off x="6349202" y="3968218"/>
              <a:ext cx="433643" cy="811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chemeClr val="bg1"/>
                  </a:solidFill>
                </a:rPr>
                <a:t>125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07EB2DD3-0E14-8F71-068B-5F351C8636ED}"/>
                </a:ext>
              </a:extLst>
            </p:cNvPr>
            <p:cNvSpPr txBox="1"/>
            <p:nvPr/>
          </p:nvSpPr>
          <p:spPr>
            <a:xfrm>
              <a:off x="5709036" y="3944568"/>
              <a:ext cx="376807" cy="590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56" name="Retângulo Arredondado 55">
              <a:extLst>
                <a:ext uri="{FF2B5EF4-FFF2-40B4-BE49-F238E27FC236}">
                  <a16:creationId xmlns:a16="http://schemas.microsoft.com/office/drawing/2014/main" id="{1BF6839C-2CD8-4B6B-2313-39175664ACE8}"/>
                </a:ext>
              </a:extLst>
            </p:cNvPr>
            <p:cNvSpPr/>
            <p:nvPr/>
          </p:nvSpPr>
          <p:spPr>
            <a:xfrm>
              <a:off x="5689755" y="3499703"/>
              <a:ext cx="1167260" cy="83505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15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ED9F5116-B5C6-058D-9D98-A606EC1CE733}"/>
                  </a:ext>
                </a:extLst>
              </p:cNvPr>
              <p:cNvSpPr txBox="1"/>
              <p:nvPr/>
            </p:nvSpPr>
            <p:spPr>
              <a:xfrm>
                <a:off x="3965613" y="5897619"/>
                <a:ext cx="1508618" cy="264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(−20+0+10−5)</m:t>
                            </m:r>
                          </m:e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1100" b="0" i="1" smtClean="0">
                            <a:latin typeface="Cambria Math" panose="02040503050406030204" pitchFamily="18" charset="0"/>
                          </a:rPr>
                          <m:t>5+1</m:t>
                        </m:r>
                      </m:den>
                    </m:f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=45</m:t>
                    </m:r>
                  </m:oMath>
                </a14:m>
                <a:r>
                  <a:rPr lang="pt-BR" sz="1100" dirty="0"/>
                  <a:t> </a:t>
                </a:r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ED9F5116-B5C6-058D-9D98-A606EC1CE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613" y="5897619"/>
                <a:ext cx="1508618" cy="264047"/>
              </a:xfrm>
              <a:prstGeom prst="rect">
                <a:avLst/>
              </a:prstGeom>
              <a:blipFill>
                <a:blip r:embed="rId11"/>
                <a:stretch>
                  <a:fillRect l="-3333"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A1733AF0-27D1-E4F4-2AC1-620FE32CE4E3}"/>
                  </a:ext>
                </a:extLst>
              </p:cNvPr>
              <p:cNvSpPr txBox="1"/>
              <p:nvPr/>
            </p:nvSpPr>
            <p:spPr>
              <a:xfrm>
                <a:off x="5993514" y="5897619"/>
                <a:ext cx="1155957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(15)</m:t>
                            </m:r>
                          </m:e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1100" b="0" i="1" smtClean="0">
                            <a:latin typeface="Cambria Math" panose="02040503050406030204" pitchFamily="18" charset="0"/>
                          </a:rPr>
                          <m:t>1+1</m:t>
                        </m:r>
                      </m:den>
                    </m:f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=112.5</m:t>
                    </m:r>
                  </m:oMath>
                </a14:m>
                <a:r>
                  <a:rPr lang="pt-BR" sz="1100" dirty="0"/>
                  <a:t> </a:t>
                </a:r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A1733AF0-27D1-E4F4-2AC1-620FE32CE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514" y="5897619"/>
                <a:ext cx="1155957" cy="263790"/>
              </a:xfrm>
              <a:prstGeom prst="rect">
                <a:avLst/>
              </a:prstGeom>
              <a:blipFill>
                <a:blip r:embed="rId12"/>
                <a:stretch>
                  <a:fillRect l="-3226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43DE2ADF-7B69-44CC-C91B-DC28D00B4657}"/>
                  </a:ext>
                </a:extLst>
              </p:cNvPr>
              <p:cNvSpPr txBox="1"/>
              <p:nvPr/>
            </p:nvSpPr>
            <p:spPr>
              <a:xfrm>
                <a:off x="4715447" y="6413366"/>
                <a:ext cx="195329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=45+112.5−0=157.5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43DE2ADF-7B69-44CC-C91B-DC28D00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447" y="6413366"/>
                <a:ext cx="1953292" cy="169277"/>
              </a:xfrm>
              <a:prstGeom prst="rect">
                <a:avLst/>
              </a:prstGeom>
              <a:blipFill>
                <a:blip r:embed="rId13"/>
                <a:stretch>
                  <a:fillRect l="-1290" r="-129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CaixaDeTexto 61">
            <a:extLst>
              <a:ext uri="{FF2B5EF4-FFF2-40B4-BE49-F238E27FC236}">
                <a16:creationId xmlns:a16="http://schemas.microsoft.com/office/drawing/2014/main" id="{608D362A-1082-F2B5-ECFE-6F01DA2D85E4}"/>
              </a:ext>
            </a:extLst>
          </p:cNvPr>
          <p:cNvSpPr txBox="1"/>
          <p:nvPr/>
        </p:nvSpPr>
        <p:spPr>
          <a:xfrm>
            <a:off x="821419" y="1378932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Agora dividimos os resíduos usando as 4 médias como </a:t>
            </a:r>
            <a:r>
              <a:rPr lang="pt-BR" sz="1400" dirty="0" err="1"/>
              <a:t>threshold</a:t>
            </a:r>
            <a:r>
              <a:rPr lang="pt-BR" sz="1400" dirty="0"/>
              <a:t> e calculamos o </a:t>
            </a:r>
            <a:r>
              <a:rPr lang="pt-BR" sz="1400" dirty="0" err="1"/>
              <a:t>Gain</a:t>
            </a:r>
            <a:r>
              <a:rPr lang="pt-BR" sz="1400" dirty="0"/>
              <a:t> para cada split.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0DDB51B3-B76E-9216-669D-3D3EA46D5CC5}"/>
                  </a:ext>
                </a:extLst>
              </p:cNvPr>
              <p:cNvSpPr txBox="1"/>
              <p:nvPr/>
            </p:nvSpPr>
            <p:spPr>
              <a:xfrm>
                <a:off x="8168737" y="3507629"/>
                <a:ext cx="1444498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(−20+0)</m:t>
                            </m:r>
                          </m:e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1100" b="0" i="1" smtClean="0">
                            <a:latin typeface="Cambria Math" panose="02040503050406030204" pitchFamily="18" charset="0"/>
                          </a:rPr>
                          <m:t>2+1</m:t>
                        </m:r>
                      </m:den>
                    </m:f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=133.33</m:t>
                    </m:r>
                  </m:oMath>
                </a14:m>
                <a:r>
                  <a:rPr lang="pt-BR" sz="1100" dirty="0"/>
                  <a:t> </a:t>
                </a:r>
              </a:p>
            </p:txBody>
          </p:sp>
        </mc:Choice>
        <mc:Fallback xmlns="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0DDB51B3-B76E-9216-669D-3D3EA46D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737" y="3507629"/>
                <a:ext cx="1444498" cy="263790"/>
              </a:xfrm>
              <a:prstGeom prst="rect">
                <a:avLst/>
              </a:prstGeom>
              <a:blipFill>
                <a:blip r:embed="rId14"/>
                <a:stretch>
                  <a:fillRect l="-350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A17DD0C3-B950-645C-E682-D744640D6D71}"/>
                  </a:ext>
                </a:extLst>
              </p:cNvPr>
              <p:cNvSpPr txBox="1"/>
              <p:nvPr/>
            </p:nvSpPr>
            <p:spPr>
              <a:xfrm>
                <a:off x="10196638" y="3507629"/>
                <a:ext cx="1377172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(10−5+15)</m:t>
                            </m:r>
                          </m:e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1100" b="0" i="1" smtClean="0">
                            <a:latin typeface="Cambria Math" panose="02040503050406030204" pitchFamily="18" charset="0"/>
                          </a:rPr>
                          <m:t>3+1</m:t>
                        </m:r>
                      </m:den>
                    </m:f>
                    <m:r>
                      <a:rPr lang="pt-BR" sz="11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pt-BR" sz="1100" dirty="0"/>
                  <a:t> </a:t>
                </a:r>
              </a:p>
            </p:txBody>
          </p:sp>
        </mc:Choice>
        <mc:Fallback xmlns="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A17DD0C3-B950-645C-E682-D744640D6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638" y="3507629"/>
                <a:ext cx="1377172" cy="263790"/>
              </a:xfrm>
              <a:prstGeom prst="rect">
                <a:avLst/>
              </a:prstGeom>
              <a:blipFill>
                <a:blip r:embed="rId15"/>
                <a:stretch>
                  <a:fillRect l="-3670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F28ACB69-D03E-30F1-9667-CDA72772FB1A}"/>
                  </a:ext>
                </a:extLst>
              </p:cNvPr>
              <p:cNvSpPr txBox="1"/>
              <p:nvPr/>
            </p:nvSpPr>
            <p:spPr>
              <a:xfrm>
                <a:off x="8918571" y="4023376"/>
                <a:ext cx="22193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=133.33+100 −0=233.33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F28ACB69-D03E-30F1-9667-CDA72772F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571" y="4023376"/>
                <a:ext cx="2219390" cy="169277"/>
              </a:xfrm>
              <a:prstGeom prst="rect">
                <a:avLst/>
              </a:prstGeom>
              <a:blipFill>
                <a:blip r:embed="rId16"/>
                <a:stretch>
                  <a:fillRect l="-1143" t="-6667" r="-1143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56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2: Construa uma árvore 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608D362A-1082-F2B5-ECFE-6F01DA2D85E4}"/>
              </a:ext>
            </a:extLst>
          </p:cNvPr>
          <p:cNvSpPr txBox="1"/>
          <p:nvPr/>
        </p:nvSpPr>
        <p:spPr>
          <a:xfrm>
            <a:off x="821419" y="1378932"/>
            <a:ext cx="9375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 todos os splits para cada preditor, Mestrado? Possui o maior valor de </a:t>
            </a:r>
            <a:r>
              <a:rPr lang="pt-BR" sz="1400" dirty="0" err="1"/>
              <a:t>Gain</a:t>
            </a:r>
            <a:r>
              <a:rPr lang="pt-BR" sz="1400" dirty="0"/>
              <a:t>, então ele será usado como split inicial. Continuamos crescendo nossa árvore olhando, agora, para quando Mestrado? Tem “sim” como resposta e avaliamos os dois possíveis </a:t>
            </a:r>
            <a:r>
              <a:rPr lang="pt-BR" sz="1400" dirty="0" err="1"/>
              <a:t>thresholds</a:t>
            </a:r>
            <a:r>
              <a:rPr lang="pt-BR" sz="1400" dirty="0"/>
              <a:t> de Idade: </a:t>
            </a: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D0AB7D5E-5FDE-E899-E220-8947BBEA7521}"/>
              </a:ext>
            </a:extLst>
          </p:cNvPr>
          <p:cNvSpPr/>
          <p:nvPr/>
        </p:nvSpPr>
        <p:spPr>
          <a:xfrm>
            <a:off x="2018722" y="2314567"/>
            <a:ext cx="1325616" cy="435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Mestrado?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32644B1-A767-526F-8C76-40125E98261B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1435092" y="2749909"/>
            <a:ext cx="1246438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FC3B25-0AE3-7966-7B2C-AFCC925116BE}"/>
              </a:ext>
            </a:extLst>
          </p:cNvPr>
          <p:cNvSpPr txBox="1"/>
          <p:nvPr/>
        </p:nvSpPr>
        <p:spPr>
          <a:xfrm>
            <a:off x="1850651" y="2822408"/>
            <a:ext cx="46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True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73FD8EC2-682A-485C-B07E-47ACA25782CE}"/>
              </a:ext>
            </a:extLst>
          </p:cNvPr>
          <p:cNvSpPr/>
          <p:nvPr/>
        </p:nvSpPr>
        <p:spPr>
          <a:xfrm>
            <a:off x="851462" y="3499704"/>
            <a:ext cx="1167260" cy="8350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0, 10, 15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DD62D35-3FDB-92EB-1863-02672D6A7CE0}"/>
              </a:ext>
            </a:extLst>
          </p:cNvPr>
          <p:cNvSpPr txBox="1"/>
          <p:nvPr/>
        </p:nvSpPr>
        <p:spPr>
          <a:xfrm>
            <a:off x="3792130" y="3968217"/>
            <a:ext cx="433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125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8F4FF54F-4898-48BC-55F2-59153BD86AED}"/>
              </a:ext>
            </a:extLst>
          </p:cNvPr>
          <p:cNvSpPr/>
          <p:nvPr/>
        </p:nvSpPr>
        <p:spPr>
          <a:xfrm>
            <a:off x="6706184" y="2314567"/>
            <a:ext cx="1325616" cy="435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Mestrado?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E1EAAB84-85C2-7BA6-9CF0-BF1D5349CD54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 flipH="1">
            <a:off x="6122554" y="2749909"/>
            <a:ext cx="1246438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C9760AF-45B7-4D82-6E42-F4E410825854}"/>
              </a:ext>
            </a:extLst>
          </p:cNvPr>
          <p:cNvSpPr txBox="1"/>
          <p:nvPr/>
        </p:nvSpPr>
        <p:spPr>
          <a:xfrm>
            <a:off x="6538113" y="2822408"/>
            <a:ext cx="46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True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FF8A439E-C97D-5F31-F633-308C7538A517}"/>
              </a:ext>
            </a:extLst>
          </p:cNvPr>
          <p:cNvSpPr/>
          <p:nvPr/>
        </p:nvSpPr>
        <p:spPr>
          <a:xfrm>
            <a:off x="5538924" y="3499704"/>
            <a:ext cx="1167260" cy="8350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0, 10, 15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7B62E5B-023D-ED27-C55E-B38FC2D7B490}"/>
              </a:ext>
            </a:extLst>
          </p:cNvPr>
          <p:cNvSpPr txBox="1"/>
          <p:nvPr/>
        </p:nvSpPr>
        <p:spPr>
          <a:xfrm>
            <a:off x="7839426" y="3944567"/>
            <a:ext cx="376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34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55141F5-3A6B-0F54-5210-236C4634456E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834099" y="4334757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BFBCBDE6-ACF4-5758-0D71-61F4F6B57C70}"/>
              </a:ext>
            </a:extLst>
          </p:cNvPr>
          <p:cNvSpPr/>
          <p:nvPr/>
        </p:nvSpPr>
        <p:spPr>
          <a:xfrm>
            <a:off x="442232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BCBD2AAB-AEF5-33AE-9136-B14012CA0894}"/>
              </a:ext>
            </a:extLst>
          </p:cNvPr>
          <p:cNvSpPr/>
          <p:nvPr/>
        </p:nvSpPr>
        <p:spPr>
          <a:xfrm>
            <a:off x="1551153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/>
              <a:t>10, 15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D3205FC1-8652-1416-795F-F5C5C3AFD2F3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>
            <a:off x="1435092" y="4334757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3854EB8-2C1E-81F8-BA77-B75FF363BB32}"/>
              </a:ext>
            </a:extLst>
          </p:cNvPr>
          <p:cNvSpPr txBox="1"/>
          <p:nvPr/>
        </p:nvSpPr>
        <p:spPr>
          <a:xfrm>
            <a:off x="303648" y="4340275"/>
            <a:ext cx="783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Idade &lt; 25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EE32B9D-C476-B629-5AF0-9B4573EC9063}"/>
              </a:ext>
            </a:extLst>
          </p:cNvPr>
          <p:cNvSpPr txBox="1"/>
          <p:nvPr/>
        </p:nvSpPr>
        <p:spPr>
          <a:xfrm>
            <a:off x="1666444" y="4343096"/>
            <a:ext cx="783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Idade &gt; 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14BE91F-2AF5-71E3-09C8-BCEA82622404}"/>
                  </a:ext>
                </a:extLst>
              </p:cNvPr>
              <p:cNvSpPr txBox="1"/>
              <p:nvPr/>
            </p:nvSpPr>
            <p:spPr>
              <a:xfrm>
                <a:off x="962206" y="5345249"/>
                <a:ext cx="85343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=52.01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14BE91F-2AF5-71E3-09C8-BCEA82622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06" y="5345249"/>
                <a:ext cx="853439" cy="169277"/>
              </a:xfrm>
              <a:prstGeom prst="rect">
                <a:avLst/>
              </a:prstGeom>
              <a:blipFill>
                <a:blip r:embed="rId5"/>
                <a:stretch>
                  <a:fillRect l="-2899" r="-1449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4FF6325-9188-6C33-9520-0B69F96DE0FD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5550572" y="4341656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 Arredondado 37">
            <a:extLst>
              <a:ext uri="{FF2B5EF4-FFF2-40B4-BE49-F238E27FC236}">
                <a16:creationId xmlns:a16="http://schemas.microsoft.com/office/drawing/2014/main" id="{105AF898-9F91-75E3-7BE6-1F6239A7F1DC}"/>
              </a:ext>
            </a:extLst>
          </p:cNvPr>
          <p:cNvSpPr/>
          <p:nvPr/>
        </p:nvSpPr>
        <p:spPr>
          <a:xfrm>
            <a:off x="5158705" y="4779731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</a:t>
            </a:r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40F3E7B3-4FEA-8F67-D98F-07EBD130F53E}"/>
              </a:ext>
            </a:extLst>
          </p:cNvPr>
          <p:cNvSpPr/>
          <p:nvPr/>
        </p:nvSpPr>
        <p:spPr>
          <a:xfrm>
            <a:off x="6267626" y="4779731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/>
              <a:t>10, 15</a:t>
            </a: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32487AC-A714-9585-CA01-E456517C9551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151565" y="4341656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7E0C784-662A-01A9-58CA-8A9FFDB519D9}"/>
              </a:ext>
            </a:extLst>
          </p:cNvPr>
          <p:cNvSpPr txBox="1"/>
          <p:nvPr/>
        </p:nvSpPr>
        <p:spPr>
          <a:xfrm>
            <a:off x="4879503" y="4347174"/>
            <a:ext cx="9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Idade &lt; 26.5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AA5842A-99D4-8CD7-E5F8-5F827B16D032}"/>
              </a:ext>
            </a:extLst>
          </p:cNvPr>
          <p:cNvSpPr txBox="1"/>
          <p:nvPr/>
        </p:nvSpPr>
        <p:spPr>
          <a:xfrm>
            <a:off x="6382916" y="4349995"/>
            <a:ext cx="908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Idade &gt; 26.5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308597B-1CDD-B994-607A-270C549AD284}"/>
                  </a:ext>
                </a:extLst>
              </p:cNvPr>
              <p:cNvSpPr txBox="1"/>
              <p:nvPr/>
            </p:nvSpPr>
            <p:spPr>
              <a:xfrm>
                <a:off x="5678679" y="5352148"/>
                <a:ext cx="95923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=−10.42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308597B-1CDD-B994-607A-270C549A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679" y="5352148"/>
                <a:ext cx="959237" cy="169277"/>
              </a:xfrm>
              <a:prstGeom prst="rect">
                <a:avLst/>
              </a:prstGeom>
              <a:blipFill>
                <a:blip r:embed="rId6"/>
                <a:stretch>
                  <a:fillRect l="-3947" r="-2632"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Tabela 3">
            <a:extLst>
              <a:ext uri="{FF2B5EF4-FFF2-40B4-BE49-F238E27FC236}">
                <a16:creationId xmlns:a16="http://schemas.microsoft.com/office/drawing/2014/main" id="{E1618616-E873-2BD1-C3D7-71D537147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278176"/>
              </p:ext>
            </p:extLst>
          </p:nvPr>
        </p:nvGraphicFramePr>
        <p:xfrm>
          <a:off x="9205485" y="2314567"/>
          <a:ext cx="2894580" cy="195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645">
                  <a:extLst>
                    <a:ext uri="{9D8B030D-6E8A-4147-A177-3AD203B41FA5}">
                      <a16:colId xmlns:a16="http://schemas.microsoft.com/office/drawing/2014/main" val="1783022614"/>
                    </a:ext>
                  </a:extLst>
                </a:gridCol>
                <a:gridCol w="723645">
                  <a:extLst>
                    <a:ext uri="{9D8B030D-6E8A-4147-A177-3AD203B41FA5}">
                      <a16:colId xmlns:a16="http://schemas.microsoft.com/office/drawing/2014/main" val="3683218599"/>
                    </a:ext>
                  </a:extLst>
                </a:gridCol>
                <a:gridCol w="723645">
                  <a:extLst>
                    <a:ext uri="{9D8B030D-6E8A-4147-A177-3AD203B41FA5}">
                      <a16:colId xmlns:a16="http://schemas.microsoft.com/office/drawing/2014/main" val="3375696434"/>
                    </a:ext>
                  </a:extLst>
                </a:gridCol>
                <a:gridCol w="723645">
                  <a:extLst>
                    <a:ext uri="{9D8B030D-6E8A-4147-A177-3AD203B41FA5}">
                      <a16:colId xmlns:a16="http://schemas.microsoft.com/office/drawing/2014/main" val="483025790"/>
                    </a:ext>
                  </a:extLst>
                </a:gridCol>
              </a:tblGrid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Mestrado?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Salário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err="1"/>
                        <a:t>Residuals</a:t>
                      </a:r>
                      <a:endParaRPr lang="pt-BR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70546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-20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96463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24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sim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70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5072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26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Sim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80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8406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-5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07525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27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Sim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85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423216"/>
                  </a:ext>
                </a:extLst>
              </a:tr>
            </a:tbl>
          </a:graphicData>
        </a:graphic>
      </p:graphicFrame>
      <p:sp>
        <p:nvSpPr>
          <p:cNvPr id="45" name="CaixaDeTexto 44">
            <a:extLst>
              <a:ext uri="{FF2B5EF4-FFF2-40B4-BE49-F238E27FC236}">
                <a16:creationId xmlns:a16="http://schemas.microsoft.com/office/drawing/2014/main" id="{218C4377-150E-2A4B-834F-EAA457264049}"/>
              </a:ext>
            </a:extLst>
          </p:cNvPr>
          <p:cNvSpPr txBox="1"/>
          <p:nvPr/>
        </p:nvSpPr>
        <p:spPr>
          <a:xfrm>
            <a:off x="812653" y="6039409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Visto que Idade &lt; 25 nos forneceu um valor positivo de </a:t>
            </a:r>
            <a:r>
              <a:rPr lang="pt-BR" sz="1400" dirty="0" err="1"/>
              <a:t>Gain</a:t>
            </a:r>
            <a:r>
              <a:rPr lang="pt-BR" sz="1400" dirty="0"/>
              <a:t>, dividimos o nó da esquerda usando esse </a:t>
            </a:r>
            <a:r>
              <a:rPr lang="pt-BR" sz="1400" dirty="0" err="1"/>
              <a:t>threshold</a:t>
            </a:r>
            <a:r>
              <a:rPr lang="pt-BR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1429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2: Construa uma árvore 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608D362A-1082-F2B5-ECFE-6F01DA2D85E4}"/>
              </a:ext>
            </a:extLst>
          </p:cNvPr>
          <p:cNvSpPr txBox="1"/>
          <p:nvPr/>
        </p:nvSpPr>
        <p:spPr>
          <a:xfrm>
            <a:off x="821419" y="1378932"/>
            <a:ext cx="937521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400" dirty="0"/>
              <a:t>Agora olhamos para o nó da direita observando apenas amostras cujo valor de Mestrado? é “não”. Como temos apenas duas amostras nesse nó, o único split possível é quando Idade &lt; 24.5. </a:t>
            </a: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D0AB7D5E-5FDE-E899-E220-8947BBEA7521}"/>
              </a:ext>
            </a:extLst>
          </p:cNvPr>
          <p:cNvSpPr/>
          <p:nvPr/>
        </p:nvSpPr>
        <p:spPr>
          <a:xfrm>
            <a:off x="2018722" y="2314567"/>
            <a:ext cx="1325616" cy="435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Mestrado?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32644B1-A767-526F-8C76-40125E98261B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1435092" y="2749909"/>
            <a:ext cx="1246438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FC3B25-0AE3-7966-7B2C-AFCC925116BE}"/>
              </a:ext>
            </a:extLst>
          </p:cNvPr>
          <p:cNvSpPr txBox="1"/>
          <p:nvPr/>
        </p:nvSpPr>
        <p:spPr>
          <a:xfrm>
            <a:off x="1850651" y="2822408"/>
            <a:ext cx="46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True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73FD8EC2-682A-485C-B07E-47ACA25782CE}"/>
              </a:ext>
            </a:extLst>
          </p:cNvPr>
          <p:cNvSpPr/>
          <p:nvPr/>
        </p:nvSpPr>
        <p:spPr>
          <a:xfrm>
            <a:off x="851462" y="3499704"/>
            <a:ext cx="1167260" cy="8350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Idade &lt; 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DD62D35-3FDB-92EB-1863-02672D6A7CE0}"/>
              </a:ext>
            </a:extLst>
          </p:cNvPr>
          <p:cNvSpPr txBox="1"/>
          <p:nvPr/>
        </p:nvSpPr>
        <p:spPr>
          <a:xfrm>
            <a:off x="3792130" y="3968217"/>
            <a:ext cx="433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125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55141F5-3A6B-0F54-5210-236C4634456E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834099" y="4334757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BFBCBDE6-ACF4-5758-0D71-61F4F6B57C70}"/>
              </a:ext>
            </a:extLst>
          </p:cNvPr>
          <p:cNvSpPr/>
          <p:nvPr/>
        </p:nvSpPr>
        <p:spPr>
          <a:xfrm>
            <a:off x="442232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BCBD2AAB-AEF5-33AE-9136-B14012CA0894}"/>
              </a:ext>
            </a:extLst>
          </p:cNvPr>
          <p:cNvSpPr/>
          <p:nvPr/>
        </p:nvSpPr>
        <p:spPr>
          <a:xfrm>
            <a:off x="1551153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/>
              <a:t>10, 15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D3205FC1-8652-1416-795F-F5C5C3AFD2F3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>
            <a:off x="1435092" y="4334757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ela 3">
            <a:extLst>
              <a:ext uri="{FF2B5EF4-FFF2-40B4-BE49-F238E27FC236}">
                <a16:creationId xmlns:a16="http://schemas.microsoft.com/office/drawing/2014/main" id="{E1618616-E873-2BD1-C3D7-71D537147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81915"/>
              </p:ext>
            </p:extLst>
          </p:nvPr>
        </p:nvGraphicFramePr>
        <p:xfrm>
          <a:off x="5509028" y="2314567"/>
          <a:ext cx="2894580" cy="195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645">
                  <a:extLst>
                    <a:ext uri="{9D8B030D-6E8A-4147-A177-3AD203B41FA5}">
                      <a16:colId xmlns:a16="http://schemas.microsoft.com/office/drawing/2014/main" val="1783022614"/>
                    </a:ext>
                  </a:extLst>
                </a:gridCol>
                <a:gridCol w="723645">
                  <a:extLst>
                    <a:ext uri="{9D8B030D-6E8A-4147-A177-3AD203B41FA5}">
                      <a16:colId xmlns:a16="http://schemas.microsoft.com/office/drawing/2014/main" val="3683218599"/>
                    </a:ext>
                  </a:extLst>
                </a:gridCol>
                <a:gridCol w="723645">
                  <a:extLst>
                    <a:ext uri="{9D8B030D-6E8A-4147-A177-3AD203B41FA5}">
                      <a16:colId xmlns:a16="http://schemas.microsoft.com/office/drawing/2014/main" val="3375696434"/>
                    </a:ext>
                  </a:extLst>
                </a:gridCol>
                <a:gridCol w="723645">
                  <a:extLst>
                    <a:ext uri="{9D8B030D-6E8A-4147-A177-3AD203B41FA5}">
                      <a16:colId xmlns:a16="http://schemas.microsoft.com/office/drawing/2014/main" val="483025790"/>
                    </a:ext>
                  </a:extLst>
                </a:gridCol>
              </a:tblGrid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Mestrado?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Salário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err="1"/>
                        <a:t>Residuals</a:t>
                      </a:r>
                      <a:endParaRPr lang="pt-BR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70546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23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Não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50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-20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96463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5072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26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Sim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80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8406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26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Não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65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-5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07525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27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Sim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85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423216"/>
                  </a:ext>
                </a:extLst>
              </a:tr>
            </a:tbl>
          </a:graphicData>
        </a:graphic>
      </p:graphicFrame>
      <p:sp>
        <p:nvSpPr>
          <p:cNvPr id="45" name="CaixaDeTexto 44">
            <a:extLst>
              <a:ext uri="{FF2B5EF4-FFF2-40B4-BE49-F238E27FC236}">
                <a16:creationId xmlns:a16="http://schemas.microsoft.com/office/drawing/2014/main" id="{218C4377-150E-2A4B-834F-EAA457264049}"/>
              </a:ext>
            </a:extLst>
          </p:cNvPr>
          <p:cNvSpPr txBox="1"/>
          <p:nvPr/>
        </p:nvSpPr>
        <p:spPr>
          <a:xfrm>
            <a:off x="812653" y="6039409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 </a:t>
            </a:r>
            <a:r>
              <a:rPr lang="pt-BR" sz="1400" dirty="0" err="1"/>
              <a:t>Gain</a:t>
            </a:r>
            <a:r>
              <a:rPr lang="pt-BR" sz="1400" dirty="0"/>
              <a:t> desse split é positivo, que nos leva à seguinte árvore final: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08780E-C0EA-15CF-72D1-BE6870E439F5}"/>
              </a:ext>
            </a:extLst>
          </p:cNvPr>
          <p:cNvSpPr txBox="1"/>
          <p:nvPr/>
        </p:nvSpPr>
        <p:spPr>
          <a:xfrm>
            <a:off x="2978811" y="2822408"/>
            <a:ext cx="58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False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AACC223-F34A-4FB5-0EA0-CDC1AD9BDDB7}"/>
              </a:ext>
            </a:extLst>
          </p:cNvPr>
          <p:cNvSpPr/>
          <p:nvPr/>
        </p:nvSpPr>
        <p:spPr>
          <a:xfrm>
            <a:off x="3016152" y="3499704"/>
            <a:ext cx="1167260" cy="8350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-20, -5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88C494A-D6D5-9E27-159D-C554C3739B0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998789" y="4334757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4145B5CE-7618-4D73-5AAF-8F4C778DBCB0}"/>
              </a:ext>
            </a:extLst>
          </p:cNvPr>
          <p:cNvSpPr/>
          <p:nvPr/>
        </p:nvSpPr>
        <p:spPr>
          <a:xfrm>
            <a:off x="2606922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-20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F7937704-3DF5-22FC-A278-6A322513C7CC}"/>
              </a:ext>
            </a:extLst>
          </p:cNvPr>
          <p:cNvSpPr/>
          <p:nvPr/>
        </p:nvSpPr>
        <p:spPr>
          <a:xfrm>
            <a:off x="3715843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/>
              <a:t>-5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0048F3A8-653B-437A-6007-0CDA9F6EB4EF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3599782" y="4334757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2766344-9C5C-A9B2-CE80-2FEAC2955E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2681530" y="2749909"/>
            <a:ext cx="918252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095E8EA-E125-5AEA-488E-2D8DBD775AF6}"/>
              </a:ext>
            </a:extLst>
          </p:cNvPr>
          <p:cNvSpPr txBox="1"/>
          <p:nvPr/>
        </p:nvSpPr>
        <p:spPr>
          <a:xfrm>
            <a:off x="2553976" y="4387686"/>
            <a:ext cx="9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Idade &lt; 24.5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2937665-BD39-75AA-D335-577C6BBD464A}"/>
              </a:ext>
            </a:extLst>
          </p:cNvPr>
          <p:cNvSpPr txBox="1"/>
          <p:nvPr/>
        </p:nvSpPr>
        <p:spPr>
          <a:xfrm>
            <a:off x="3795432" y="4372340"/>
            <a:ext cx="9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Idade &gt; 24.5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7CB9F58-39F4-F9B5-A462-3AD725270CDB}"/>
                  </a:ext>
                </a:extLst>
              </p:cNvPr>
              <p:cNvSpPr txBox="1"/>
              <p:nvPr/>
            </p:nvSpPr>
            <p:spPr>
              <a:xfrm>
                <a:off x="2014577" y="5481822"/>
                <a:ext cx="77489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=4.17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7CB9F58-39F4-F9B5-A462-3AD725270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77" y="5481822"/>
                <a:ext cx="774892" cy="169277"/>
              </a:xfrm>
              <a:prstGeom prst="rect">
                <a:avLst/>
              </a:prstGeom>
              <a:blipFill>
                <a:blip r:embed="rId5"/>
                <a:stretch>
                  <a:fillRect l="-3226" r="-3226"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8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2: Construa uma árvore </a:t>
            </a: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D0AB7D5E-5FDE-E899-E220-8947BBEA7521}"/>
              </a:ext>
            </a:extLst>
          </p:cNvPr>
          <p:cNvSpPr/>
          <p:nvPr/>
        </p:nvSpPr>
        <p:spPr>
          <a:xfrm>
            <a:off x="2018722" y="2314567"/>
            <a:ext cx="1325616" cy="435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Mestrado?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32644B1-A767-526F-8C76-40125E98261B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1435092" y="2749909"/>
            <a:ext cx="1246438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FC3B25-0AE3-7966-7B2C-AFCC925116BE}"/>
              </a:ext>
            </a:extLst>
          </p:cNvPr>
          <p:cNvSpPr txBox="1"/>
          <p:nvPr/>
        </p:nvSpPr>
        <p:spPr>
          <a:xfrm>
            <a:off x="1850651" y="2822408"/>
            <a:ext cx="46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True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73FD8EC2-682A-485C-B07E-47ACA25782CE}"/>
              </a:ext>
            </a:extLst>
          </p:cNvPr>
          <p:cNvSpPr/>
          <p:nvPr/>
        </p:nvSpPr>
        <p:spPr>
          <a:xfrm>
            <a:off x="851462" y="3499704"/>
            <a:ext cx="1167260" cy="8350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Idade &lt; 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DD62D35-3FDB-92EB-1863-02672D6A7CE0}"/>
              </a:ext>
            </a:extLst>
          </p:cNvPr>
          <p:cNvSpPr txBox="1"/>
          <p:nvPr/>
        </p:nvSpPr>
        <p:spPr>
          <a:xfrm>
            <a:off x="3792130" y="3968217"/>
            <a:ext cx="433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125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55141F5-3A6B-0F54-5210-236C4634456E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834099" y="4334757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BFBCBDE6-ACF4-5758-0D71-61F4F6B57C70}"/>
              </a:ext>
            </a:extLst>
          </p:cNvPr>
          <p:cNvSpPr/>
          <p:nvPr/>
        </p:nvSpPr>
        <p:spPr>
          <a:xfrm>
            <a:off x="442232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BCBD2AAB-AEF5-33AE-9136-B14012CA0894}"/>
              </a:ext>
            </a:extLst>
          </p:cNvPr>
          <p:cNvSpPr/>
          <p:nvPr/>
        </p:nvSpPr>
        <p:spPr>
          <a:xfrm>
            <a:off x="1551153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/>
              <a:t>10, 15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D3205FC1-8652-1416-795F-F5C5C3AFD2F3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>
            <a:off x="1435092" y="4334757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08780E-C0EA-15CF-72D1-BE6870E439F5}"/>
              </a:ext>
            </a:extLst>
          </p:cNvPr>
          <p:cNvSpPr txBox="1"/>
          <p:nvPr/>
        </p:nvSpPr>
        <p:spPr>
          <a:xfrm>
            <a:off x="2978811" y="2822408"/>
            <a:ext cx="58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False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AACC223-F34A-4FB5-0EA0-CDC1AD9BDDB7}"/>
              </a:ext>
            </a:extLst>
          </p:cNvPr>
          <p:cNvSpPr/>
          <p:nvPr/>
        </p:nvSpPr>
        <p:spPr>
          <a:xfrm>
            <a:off x="3016152" y="3499704"/>
            <a:ext cx="1167260" cy="8350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Idade &lt; 24.5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88C494A-D6D5-9E27-159D-C554C3739B0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998789" y="4334757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4145B5CE-7618-4D73-5AAF-8F4C778DBCB0}"/>
              </a:ext>
            </a:extLst>
          </p:cNvPr>
          <p:cNvSpPr/>
          <p:nvPr/>
        </p:nvSpPr>
        <p:spPr>
          <a:xfrm>
            <a:off x="2606922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-20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F7937704-3DF5-22FC-A278-6A322513C7CC}"/>
              </a:ext>
            </a:extLst>
          </p:cNvPr>
          <p:cNvSpPr/>
          <p:nvPr/>
        </p:nvSpPr>
        <p:spPr>
          <a:xfrm>
            <a:off x="3715843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/>
              <a:t>-5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0048F3A8-653B-437A-6007-0CDA9F6EB4EF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3599782" y="4334757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2766344-9C5C-A9B2-CE80-2FEAC2955E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2681530" y="2749909"/>
            <a:ext cx="918252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8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3: </a:t>
            </a:r>
            <a:r>
              <a:rPr lang="pt-BR" sz="2398" dirty="0" err="1"/>
              <a:t>Pruning</a:t>
            </a:r>
            <a:endParaRPr lang="pt-BR" sz="239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CBDE066-1B87-8C65-5C5F-D525DF49E783}"/>
                  </a:ext>
                </a:extLst>
              </p:cNvPr>
              <p:cNvSpPr txBox="1"/>
              <p:nvPr/>
            </p:nvSpPr>
            <p:spPr>
              <a:xfrm>
                <a:off x="821419" y="1378932"/>
                <a:ext cx="93752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O objetivo é evitar </a:t>
                </a:r>
                <a:r>
                  <a:rPr lang="pt-BR" sz="1400" dirty="0" err="1"/>
                  <a:t>overfitting</a:t>
                </a:r>
                <a:r>
                  <a:rPr lang="pt-BR" sz="1400" dirty="0"/>
                  <a:t>. Para isso, começamos das folhas e vamos até a raiz verificando se os splits são válidos ou </a:t>
                </a:r>
                <a:r>
                  <a:rPr lang="pt-BR" sz="1400" dirty="0" err="1"/>
                  <a:t>nao</a:t>
                </a:r>
                <a:r>
                  <a:rPr lang="pt-BR" sz="1400" dirty="0"/>
                  <a:t>. Para estabelecer a validade, usamos </a:t>
                </a:r>
                <a14:m>
                  <m:oMath xmlns:m="http://schemas.openxmlformats.org/officeDocument/2006/math">
                    <m:r>
                      <a:rPr lang="pt-B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pt-BR" sz="1400" dirty="0"/>
                  <a:t>. Se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pt-BR" sz="1400" dirty="0"/>
                  <a:t> é positivo, mantemos o split. Caso contrário, removemos. O valor padrão é zero, mas a título de didática, vamos usar 50. Nossa árvore possui os seguintes valores de </a:t>
                </a:r>
                <a:r>
                  <a:rPr lang="pt-BR" sz="1400" dirty="0" err="1"/>
                  <a:t>Gain</a:t>
                </a:r>
                <a:r>
                  <a:rPr lang="pt-BR" sz="1400" dirty="0"/>
                  <a:t>: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CBDE066-1B87-8C65-5C5F-D525DF49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9" y="1378932"/>
                <a:ext cx="9375219" cy="738664"/>
              </a:xfrm>
              <a:prstGeom prst="rect">
                <a:avLst/>
              </a:prstGeom>
              <a:blipFill>
                <a:blip r:embed="rId5"/>
                <a:stretch>
                  <a:fillRect l="-135" t="-1695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04E4E410-43A1-683F-566B-3D8BF19BDC2B}"/>
              </a:ext>
            </a:extLst>
          </p:cNvPr>
          <p:cNvSpPr/>
          <p:nvPr/>
        </p:nvSpPr>
        <p:spPr>
          <a:xfrm>
            <a:off x="2018722" y="2314567"/>
            <a:ext cx="1325616" cy="435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Mestrado?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08783494-5243-D2CB-9945-52D29AA43174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1435092" y="2749909"/>
            <a:ext cx="1246438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9BCDCA-B5C3-851A-F4D5-68B7C7014A36}"/>
              </a:ext>
            </a:extLst>
          </p:cNvPr>
          <p:cNvSpPr txBox="1"/>
          <p:nvPr/>
        </p:nvSpPr>
        <p:spPr>
          <a:xfrm>
            <a:off x="1850651" y="2822408"/>
            <a:ext cx="46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True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D129E6F8-FB05-E20C-2F08-DEC1396C31A0}"/>
              </a:ext>
            </a:extLst>
          </p:cNvPr>
          <p:cNvSpPr/>
          <p:nvPr/>
        </p:nvSpPr>
        <p:spPr>
          <a:xfrm>
            <a:off x="851462" y="3499704"/>
            <a:ext cx="1167260" cy="8350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Idade &lt; 25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A33FC2-D21F-BE01-3CDD-1339323CBC06}"/>
              </a:ext>
            </a:extLst>
          </p:cNvPr>
          <p:cNvSpPr txBox="1"/>
          <p:nvPr/>
        </p:nvSpPr>
        <p:spPr>
          <a:xfrm>
            <a:off x="3792130" y="3968217"/>
            <a:ext cx="433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125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B440F20-C074-C448-F959-C9336C9CBD4F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834099" y="4334757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88E1D798-8185-2158-5B74-B1D748E0B2E8}"/>
              </a:ext>
            </a:extLst>
          </p:cNvPr>
          <p:cNvSpPr/>
          <p:nvPr/>
        </p:nvSpPr>
        <p:spPr>
          <a:xfrm>
            <a:off x="442232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A9F31B11-B287-28BD-FD2A-3AE3FE86DB4F}"/>
              </a:ext>
            </a:extLst>
          </p:cNvPr>
          <p:cNvSpPr/>
          <p:nvPr/>
        </p:nvSpPr>
        <p:spPr>
          <a:xfrm>
            <a:off x="1551153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/>
              <a:t>10, 15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1C383BFD-D9A4-A5DF-F220-7510FD620E77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1435092" y="4334757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CE9224C-8C60-2067-5A01-E7A4AA40C187}"/>
              </a:ext>
            </a:extLst>
          </p:cNvPr>
          <p:cNvSpPr txBox="1"/>
          <p:nvPr/>
        </p:nvSpPr>
        <p:spPr>
          <a:xfrm>
            <a:off x="2978811" y="2822408"/>
            <a:ext cx="58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False</a:t>
            </a: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52671289-9996-9862-F2C7-467585A09E22}"/>
              </a:ext>
            </a:extLst>
          </p:cNvPr>
          <p:cNvSpPr/>
          <p:nvPr/>
        </p:nvSpPr>
        <p:spPr>
          <a:xfrm>
            <a:off x="3016152" y="3499704"/>
            <a:ext cx="1167260" cy="8350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Idade &lt; 24.5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635FE402-F3FB-42B8-F77A-A02E3049F960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998789" y="4334757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6BB4FD40-D42D-3189-FCC6-0210978D8FCC}"/>
              </a:ext>
            </a:extLst>
          </p:cNvPr>
          <p:cNvSpPr/>
          <p:nvPr/>
        </p:nvSpPr>
        <p:spPr>
          <a:xfrm>
            <a:off x="2606922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-20</a:t>
            </a:r>
          </a:p>
        </p:txBody>
      </p:sp>
      <p:sp>
        <p:nvSpPr>
          <p:cNvPr id="34" name="Retângulo Arredondado 33">
            <a:extLst>
              <a:ext uri="{FF2B5EF4-FFF2-40B4-BE49-F238E27FC236}">
                <a16:creationId xmlns:a16="http://schemas.microsoft.com/office/drawing/2014/main" id="{3BC3589C-46AE-9A30-2CEF-19F5E32493FE}"/>
              </a:ext>
            </a:extLst>
          </p:cNvPr>
          <p:cNvSpPr/>
          <p:nvPr/>
        </p:nvSpPr>
        <p:spPr>
          <a:xfrm>
            <a:off x="3715843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/>
              <a:t>-5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3617395B-297B-9043-2101-A19833D57CE2}"/>
              </a:ext>
            </a:extLst>
          </p:cNvPr>
          <p:cNvCxnSpPr>
            <a:cxnSpLocks/>
            <a:stCxn id="31" idx="2"/>
            <a:endCxn id="34" idx="0"/>
          </p:cNvCxnSpPr>
          <p:nvPr/>
        </p:nvCxnSpPr>
        <p:spPr>
          <a:xfrm>
            <a:off x="3599782" y="4334757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2B1B5AF0-163D-ACA1-06BA-D33F433BC6FF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2681530" y="2749909"/>
            <a:ext cx="918252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C76AB2A-6D60-15C8-3F9F-F9E8ADB0A2C3}"/>
                  </a:ext>
                </a:extLst>
              </p:cNvPr>
              <p:cNvSpPr txBox="1"/>
              <p:nvPr/>
            </p:nvSpPr>
            <p:spPr>
              <a:xfrm>
                <a:off x="3432394" y="2434897"/>
                <a:ext cx="93198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=364.58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C76AB2A-6D60-15C8-3F9F-F9E8ADB0A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94" y="2434897"/>
                <a:ext cx="931986" cy="169277"/>
              </a:xfrm>
              <a:prstGeom prst="rect">
                <a:avLst/>
              </a:prstGeom>
              <a:blipFill>
                <a:blip r:embed="rId6"/>
                <a:stretch>
                  <a:fillRect l="-2703" r="-4054"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E00AA24-077E-6ADF-D617-1408CD918814}"/>
                  </a:ext>
                </a:extLst>
              </p:cNvPr>
              <p:cNvSpPr txBox="1"/>
              <p:nvPr/>
            </p:nvSpPr>
            <p:spPr>
              <a:xfrm>
                <a:off x="0" y="3883578"/>
                <a:ext cx="85343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=52.01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E00AA24-077E-6ADF-D617-1408CD918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3578"/>
                <a:ext cx="853439" cy="169277"/>
              </a:xfrm>
              <a:prstGeom prst="rect">
                <a:avLst/>
              </a:prstGeom>
              <a:blipFill>
                <a:blip r:embed="rId7"/>
                <a:stretch>
                  <a:fillRect l="-4412" r="-2941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59C4DEF-1C1C-EC75-CD81-4778CF97F0A8}"/>
                  </a:ext>
                </a:extLst>
              </p:cNvPr>
              <p:cNvSpPr txBox="1"/>
              <p:nvPr/>
            </p:nvSpPr>
            <p:spPr>
              <a:xfrm>
                <a:off x="4343735" y="3828302"/>
                <a:ext cx="77489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=4.17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59C4DEF-1C1C-EC75-CD81-4778CF97F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735" y="3828302"/>
                <a:ext cx="774892" cy="169277"/>
              </a:xfrm>
              <a:prstGeom prst="rect">
                <a:avLst/>
              </a:prstGeom>
              <a:blipFill>
                <a:blip r:embed="rId8"/>
                <a:stretch>
                  <a:fillRect l="-4839" r="-3226"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579D93D-E357-553A-FAFC-77F94306FBBB}"/>
                  </a:ext>
                </a:extLst>
              </p:cNvPr>
              <p:cNvSpPr txBox="1"/>
              <p:nvPr/>
            </p:nvSpPr>
            <p:spPr>
              <a:xfrm>
                <a:off x="812653" y="5852181"/>
                <a:ext cx="93752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Visto que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pt-BR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pt-BR" sz="1400" dirty="0"/>
                  <a:t> é positivo para todos os splits menos Idade &lt; 24.5, removemos esse nó. </a:t>
                </a:r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579D93D-E357-553A-FAFC-77F94306F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3" y="5852181"/>
                <a:ext cx="9375219" cy="307777"/>
              </a:xfrm>
              <a:prstGeom prst="rect">
                <a:avLst/>
              </a:prstGeom>
              <a:blipFill>
                <a:blip r:embed="rId9"/>
                <a:stretch>
                  <a:fillRect l="-135" t="-4000" b="-2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eta para a Direita 40">
            <a:extLst>
              <a:ext uri="{FF2B5EF4-FFF2-40B4-BE49-F238E27FC236}">
                <a16:creationId xmlns:a16="http://schemas.microsoft.com/office/drawing/2014/main" id="{2CAA20FB-10C9-EB6D-70E0-29C3DE7A8ED2}"/>
              </a:ext>
            </a:extLst>
          </p:cNvPr>
          <p:cNvSpPr/>
          <p:nvPr/>
        </p:nvSpPr>
        <p:spPr>
          <a:xfrm>
            <a:off x="5846083" y="3737402"/>
            <a:ext cx="1227292" cy="3510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6C7EE06A-138E-D232-8915-2FE7E7AD2B1D}"/>
              </a:ext>
            </a:extLst>
          </p:cNvPr>
          <p:cNvSpPr/>
          <p:nvPr/>
        </p:nvSpPr>
        <p:spPr>
          <a:xfrm>
            <a:off x="9237389" y="2314567"/>
            <a:ext cx="1325616" cy="435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Mestrado?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3F16CE09-BD7C-E7C0-8ED2-F5D91472CD29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 flipH="1">
            <a:off x="8653759" y="2749909"/>
            <a:ext cx="1246438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0F9C44D-ACBC-78C0-05D1-B3F31D3F282E}"/>
              </a:ext>
            </a:extLst>
          </p:cNvPr>
          <p:cNvSpPr txBox="1"/>
          <p:nvPr/>
        </p:nvSpPr>
        <p:spPr>
          <a:xfrm>
            <a:off x="9069318" y="2822408"/>
            <a:ext cx="46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True</a:t>
            </a:r>
          </a:p>
        </p:txBody>
      </p:sp>
      <p:sp>
        <p:nvSpPr>
          <p:cNvPr id="45" name="Retângulo Arredondado 44">
            <a:extLst>
              <a:ext uri="{FF2B5EF4-FFF2-40B4-BE49-F238E27FC236}">
                <a16:creationId xmlns:a16="http://schemas.microsoft.com/office/drawing/2014/main" id="{626D2F23-A9A9-FE96-3690-89FC7E0D3A34}"/>
              </a:ext>
            </a:extLst>
          </p:cNvPr>
          <p:cNvSpPr/>
          <p:nvPr/>
        </p:nvSpPr>
        <p:spPr>
          <a:xfrm>
            <a:off x="8070129" y="3499704"/>
            <a:ext cx="1167260" cy="8350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Idade &lt; 25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69F4E96-C02A-46D1-6610-125FA89795C3}"/>
              </a:ext>
            </a:extLst>
          </p:cNvPr>
          <p:cNvSpPr txBox="1"/>
          <p:nvPr/>
        </p:nvSpPr>
        <p:spPr>
          <a:xfrm>
            <a:off x="11010797" y="3968217"/>
            <a:ext cx="433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125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53D08920-3A6C-30AF-7CDD-A88B14ED55DB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8052766" y="4334757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tângulo Arredondado 47">
            <a:extLst>
              <a:ext uri="{FF2B5EF4-FFF2-40B4-BE49-F238E27FC236}">
                <a16:creationId xmlns:a16="http://schemas.microsoft.com/office/drawing/2014/main" id="{71C3C988-25CB-D52A-1B15-D379859D9C75}"/>
              </a:ext>
            </a:extLst>
          </p:cNvPr>
          <p:cNvSpPr/>
          <p:nvPr/>
        </p:nvSpPr>
        <p:spPr>
          <a:xfrm>
            <a:off x="7660899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D56E291A-3C56-893B-F171-F9810BA05063}"/>
              </a:ext>
            </a:extLst>
          </p:cNvPr>
          <p:cNvSpPr/>
          <p:nvPr/>
        </p:nvSpPr>
        <p:spPr>
          <a:xfrm>
            <a:off x="8769820" y="4772832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/>
              <a:t>10, 15</a:t>
            </a:r>
          </a:p>
        </p:txBody>
      </p: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47F5BCE1-BB53-F051-2808-571C26F0A252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>
            <a:off x="8653759" y="4334757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2B57D8C-05EA-E3ED-FAC8-AC36D8F36499}"/>
              </a:ext>
            </a:extLst>
          </p:cNvPr>
          <p:cNvSpPr txBox="1"/>
          <p:nvPr/>
        </p:nvSpPr>
        <p:spPr>
          <a:xfrm>
            <a:off x="10197478" y="2822408"/>
            <a:ext cx="58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False</a:t>
            </a:r>
          </a:p>
        </p:txBody>
      </p:sp>
      <p:sp>
        <p:nvSpPr>
          <p:cNvPr id="52" name="Retângulo Arredondado 51">
            <a:extLst>
              <a:ext uri="{FF2B5EF4-FFF2-40B4-BE49-F238E27FC236}">
                <a16:creationId xmlns:a16="http://schemas.microsoft.com/office/drawing/2014/main" id="{77D756CE-743B-496D-CE16-54974C771A19}"/>
              </a:ext>
            </a:extLst>
          </p:cNvPr>
          <p:cNvSpPr/>
          <p:nvPr/>
        </p:nvSpPr>
        <p:spPr>
          <a:xfrm>
            <a:off x="10234819" y="3499704"/>
            <a:ext cx="1167260" cy="8350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-20, -5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28B02478-F823-23FD-F368-04FD97843DFC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>
            <a:off x="9900197" y="2749909"/>
            <a:ext cx="918252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77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/>
      <p:bldP spid="38" grpId="1"/>
      <p:bldP spid="39" grpId="0"/>
      <p:bldP spid="39" grpId="1"/>
      <p:bldP spid="40" grpId="0"/>
      <p:bldP spid="41" grpId="0" animBg="1"/>
      <p:bldP spid="42" grpId="0" animBg="1"/>
      <p:bldP spid="44" grpId="0"/>
      <p:bldP spid="45" grpId="0" animBg="1"/>
      <p:bldP spid="46" grpId="0"/>
      <p:bldP spid="48" grpId="0" animBg="1"/>
      <p:bldP spid="49" grpId="0" animBg="1"/>
      <p:bldP spid="51" grpId="0"/>
      <p:bldP spid="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4: Calcular o Output </a:t>
            </a:r>
            <a:r>
              <a:rPr lang="pt-BR" sz="2398" dirty="0" err="1"/>
              <a:t>Values</a:t>
            </a:r>
            <a:r>
              <a:rPr lang="pt-BR" sz="2398" dirty="0"/>
              <a:t> das folhas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971A66-16C6-B89D-D918-5D1753E90CFD}"/>
              </a:ext>
            </a:extLst>
          </p:cNvPr>
          <p:cNvSpPr txBox="1"/>
          <p:nvPr/>
        </p:nvSpPr>
        <p:spPr>
          <a:xfrm>
            <a:off x="821419" y="1378932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Estabelecemos um único valor nos nós folhas para fornecer a predição final. Para isso, usamos a seguinte fórmula: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F130A50-EECE-E2D6-DB14-E87B5D3EC1F9}"/>
                  </a:ext>
                </a:extLst>
              </p:cNvPr>
              <p:cNvSpPr txBox="1"/>
              <p:nvPr/>
            </p:nvSpPr>
            <p:spPr>
              <a:xfrm>
                <a:off x="906307" y="2253632"/>
                <a:ext cx="4473148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𝑅𝑒𝑒𝑠𝑖𝑑𝑢𝑎𝑙𝑠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𝑅𝑒𝑠𝑖𝑑𝑢𝑎𝑙𝑠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F130A50-EECE-E2D6-DB14-E87B5D3E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7" y="2253632"/>
                <a:ext cx="4473148" cy="575157"/>
              </a:xfrm>
              <a:prstGeom prst="rect">
                <a:avLst/>
              </a:prstGeom>
              <a:blipFill>
                <a:blip r:embed="rId5"/>
                <a:stretch>
                  <a:fillRect l="-1416" t="-6522" r="-850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4724963-699F-CFBE-531D-393EF453CCC8}"/>
                  </a:ext>
                </a:extLst>
              </p:cNvPr>
              <p:cNvSpPr txBox="1"/>
              <p:nvPr/>
            </p:nvSpPr>
            <p:spPr>
              <a:xfrm>
                <a:off x="812653" y="3241823"/>
                <a:ext cx="93752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Usando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1400" dirty="0"/>
                  <a:t>, obtemos a seguinte árvore final: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4724963-699F-CFBE-531D-393EF453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3" y="3241823"/>
                <a:ext cx="9375219" cy="307777"/>
              </a:xfrm>
              <a:prstGeom prst="rect">
                <a:avLst/>
              </a:prstGeom>
              <a:blipFill>
                <a:blip r:embed="rId6"/>
                <a:stretch>
                  <a:fillRect l="-135" t="-400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1F8F04B8-4F68-2741-5E68-737D6B401EBB}"/>
              </a:ext>
            </a:extLst>
          </p:cNvPr>
          <p:cNvSpPr/>
          <p:nvPr/>
        </p:nvSpPr>
        <p:spPr>
          <a:xfrm>
            <a:off x="5272291" y="3650400"/>
            <a:ext cx="1325616" cy="435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Mestrado?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489F503-78CE-9551-6A15-EB77FEC3F43A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4688661" y="4085742"/>
            <a:ext cx="1246438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5CB86F-5868-FFB5-2DF8-512972383DB1}"/>
              </a:ext>
            </a:extLst>
          </p:cNvPr>
          <p:cNvSpPr txBox="1"/>
          <p:nvPr/>
        </p:nvSpPr>
        <p:spPr>
          <a:xfrm>
            <a:off x="5104220" y="4158241"/>
            <a:ext cx="46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True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BE2AEE1E-25C9-0D3F-26D6-3746BF841BAB}"/>
              </a:ext>
            </a:extLst>
          </p:cNvPr>
          <p:cNvSpPr/>
          <p:nvPr/>
        </p:nvSpPr>
        <p:spPr>
          <a:xfrm>
            <a:off x="4105031" y="4835537"/>
            <a:ext cx="1167260" cy="8350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Idade &lt; 25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C3811F6-02AC-2127-A58D-B6FACBFD1E23}"/>
              </a:ext>
            </a:extLst>
          </p:cNvPr>
          <p:cNvSpPr txBox="1"/>
          <p:nvPr/>
        </p:nvSpPr>
        <p:spPr>
          <a:xfrm>
            <a:off x="7045699" y="5304050"/>
            <a:ext cx="433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125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D46F49F-FC60-E8C7-9B20-A36D454D350C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4087668" y="5670590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4FB0EB28-0E03-EC9A-BDD3-EB60B96A3174}"/>
              </a:ext>
            </a:extLst>
          </p:cNvPr>
          <p:cNvSpPr/>
          <p:nvPr/>
        </p:nvSpPr>
        <p:spPr>
          <a:xfrm>
            <a:off x="3695801" y="6108665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F2884BDA-D2F7-44BF-84EB-DB53313F757A}"/>
              </a:ext>
            </a:extLst>
          </p:cNvPr>
          <p:cNvSpPr/>
          <p:nvPr/>
        </p:nvSpPr>
        <p:spPr>
          <a:xfrm>
            <a:off x="4804722" y="6108665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/>
              <a:t>8.33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DD3AB317-A89C-ED88-86A1-A87B6DC53C94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4688661" y="5670590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269DB64-22A9-68C6-DDC7-632EC8E008DB}"/>
              </a:ext>
            </a:extLst>
          </p:cNvPr>
          <p:cNvSpPr txBox="1"/>
          <p:nvPr/>
        </p:nvSpPr>
        <p:spPr>
          <a:xfrm>
            <a:off x="6232380" y="4158241"/>
            <a:ext cx="58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False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AA2A41E8-811F-972A-B01A-84A900F583AB}"/>
              </a:ext>
            </a:extLst>
          </p:cNvPr>
          <p:cNvSpPr/>
          <p:nvPr/>
        </p:nvSpPr>
        <p:spPr>
          <a:xfrm>
            <a:off x="6269721" y="4835537"/>
            <a:ext cx="1167260" cy="8350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-8.33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008FE46-1115-16D4-D86F-60F20798393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5935099" y="4085742"/>
            <a:ext cx="918252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54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1" grpId="0"/>
      <p:bldP spid="18" grpId="0" animBg="1"/>
      <p:bldP spid="19" grpId="0" animBg="1"/>
      <p:bldP spid="21" grpId="0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5: Fazer novas predições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971A66-16C6-B89D-D918-5D1753E90CFD}"/>
              </a:ext>
            </a:extLst>
          </p:cNvPr>
          <p:cNvSpPr txBox="1"/>
          <p:nvPr/>
        </p:nvSpPr>
        <p:spPr>
          <a:xfrm>
            <a:off x="821419" y="1378932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Agora verificamos o quanto nosso modelo melhorou fazendo novas predições. Para isso, usamos a seguinte fórmula: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F130A50-EECE-E2D6-DB14-E87B5D3EC1F9}"/>
                  </a:ext>
                </a:extLst>
              </p:cNvPr>
              <p:cNvSpPr txBox="1"/>
              <p:nvPr/>
            </p:nvSpPr>
            <p:spPr>
              <a:xfrm>
                <a:off x="3630210" y="2898426"/>
                <a:ext cx="9659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70+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F130A50-EECE-E2D6-DB14-E87B5D3E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210" y="2898426"/>
                <a:ext cx="965905" cy="276999"/>
              </a:xfrm>
              <a:prstGeom prst="rect">
                <a:avLst/>
              </a:prstGeom>
              <a:blipFill>
                <a:blip r:embed="rId5"/>
                <a:stretch>
                  <a:fillRect l="-5263" t="-8696" r="-3947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1F8F04B8-4F68-2741-5E68-737D6B401EBB}"/>
              </a:ext>
            </a:extLst>
          </p:cNvPr>
          <p:cNvSpPr/>
          <p:nvPr/>
        </p:nvSpPr>
        <p:spPr>
          <a:xfrm>
            <a:off x="6745042" y="1928878"/>
            <a:ext cx="1325616" cy="435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Mestrado?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489F503-78CE-9551-6A15-EB77FEC3F43A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6161412" y="2364220"/>
            <a:ext cx="1246438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5CB86F-5868-FFB5-2DF8-512972383DB1}"/>
              </a:ext>
            </a:extLst>
          </p:cNvPr>
          <p:cNvSpPr txBox="1"/>
          <p:nvPr/>
        </p:nvSpPr>
        <p:spPr>
          <a:xfrm>
            <a:off x="6576971" y="2436719"/>
            <a:ext cx="46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True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BE2AEE1E-25C9-0D3F-26D6-3746BF841BAB}"/>
              </a:ext>
            </a:extLst>
          </p:cNvPr>
          <p:cNvSpPr/>
          <p:nvPr/>
        </p:nvSpPr>
        <p:spPr>
          <a:xfrm>
            <a:off x="5577782" y="3114015"/>
            <a:ext cx="1167260" cy="8350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Idade &lt; 25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C3811F6-02AC-2127-A58D-B6FACBFD1E23}"/>
              </a:ext>
            </a:extLst>
          </p:cNvPr>
          <p:cNvSpPr txBox="1"/>
          <p:nvPr/>
        </p:nvSpPr>
        <p:spPr>
          <a:xfrm>
            <a:off x="8518450" y="3582528"/>
            <a:ext cx="433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125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D46F49F-FC60-E8C7-9B20-A36D454D350C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5560419" y="3949068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4FB0EB28-0E03-EC9A-BDD3-EB60B96A3174}"/>
              </a:ext>
            </a:extLst>
          </p:cNvPr>
          <p:cNvSpPr/>
          <p:nvPr/>
        </p:nvSpPr>
        <p:spPr>
          <a:xfrm>
            <a:off x="5168552" y="4387143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F2884BDA-D2F7-44BF-84EB-DB53313F757A}"/>
              </a:ext>
            </a:extLst>
          </p:cNvPr>
          <p:cNvSpPr/>
          <p:nvPr/>
        </p:nvSpPr>
        <p:spPr>
          <a:xfrm>
            <a:off x="6277473" y="4387143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/>
              <a:t>8.33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DD3AB317-A89C-ED88-86A1-A87B6DC53C94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6161412" y="3949068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269DB64-22A9-68C6-DDC7-632EC8E008DB}"/>
              </a:ext>
            </a:extLst>
          </p:cNvPr>
          <p:cNvSpPr txBox="1"/>
          <p:nvPr/>
        </p:nvSpPr>
        <p:spPr>
          <a:xfrm>
            <a:off x="7705131" y="2436719"/>
            <a:ext cx="58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False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AA2A41E8-811F-972A-B01A-84A900F583AB}"/>
              </a:ext>
            </a:extLst>
          </p:cNvPr>
          <p:cNvSpPr/>
          <p:nvPr/>
        </p:nvSpPr>
        <p:spPr>
          <a:xfrm>
            <a:off x="7742472" y="3114015"/>
            <a:ext cx="1167260" cy="8350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-8.33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008FE46-1115-16D4-D86F-60F20798393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7407850" y="2364220"/>
            <a:ext cx="918252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464B5A-4CC8-F1C3-E516-0CF76FA7BD80}"/>
              </a:ext>
            </a:extLst>
          </p:cNvPr>
          <p:cNvSpPr txBox="1"/>
          <p:nvPr/>
        </p:nvSpPr>
        <p:spPr>
          <a:xfrm>
            <a:off x="812653" y="5282649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Por padrão, o </a:t>
            </a:r>
            <a:r>
              <a:rPr lang="pt-BR" sz="1400" dirty="0" err="1"/>
              <a:t>learning</a:t>
            </a:r>
            <a:r>
              <a:rPr lang="pt-BR" sz="1400" dirty="0"/>
              <a:t> rate = 0.3</a:t>
            </a:r>
          </a:p>
        </p:txBody>
      </p:sp>
    </p:spTree>
    <p:extLst>
      <p:ext uri="{BB962C8B-B14F-4D97-AF65-F5344CB8AC3E}">
        <p14:creationId xmlns:p14="http://schemas.microsoft.com/office/powerpoint/2010/main" val="409931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1" grpId="0"/>
      <p:bldP spid="18" grpId="0" animBg="1"/>
      <p:bldP spid="19" grpId="0" animBg="1"/>
      <p:bldP spid="21" grpId="0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5: Fazer novas predições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971A66-16C6-B89D-D918-5D1753E90CFD}"/>
              </a:ext>
            </a:extLst>
          </p:cNvPr>
          <p:cNvSpPr txBox="1"/>
          <p:nvPr/>
        </p:nvSpPr>
        <p:spPr>
          <a:xfrm>
            <a:off x="821419" y="1378932"/>
            <a:ext cx="937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Calculando os novos valores:</a:t>
            </a:r>
          </a:p>
        </p:txBody>
      </p:sp>
      <p:graphicFrame>
        <p:nvGraphicFramePr>
          <p:cNvPr id="5" name="Tabela 3">
            <a:extLst>
              <a:ext uri="{FF2B5EF4-FFF2-40B4-BE49-F238E27FC236}">
                <a16:creationId xmlns:a16="http://schemas.microsoft.com/office/drawing/2014/main" id="{71C2E807-105C-8C5C-75DE-693527D4C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964611"/>
              </p:ext>
            </p:extLst>
          </p:nvPr>
        </p:nvGraphicFramePr>
        <p:xfrm>
          <a:off x="1804509" y="1928878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830226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83218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75696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3025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Mestrado?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Salário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Valores Preditos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7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67.5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9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72.5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67.5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0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72.5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4232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6970D97-B74D-2676-EE44-0CF0AC6A577D}"/>
                  </a:ext>
                </a:extLst>
              </p:cNvPr>
              <p:cNvSpPr txBox="1"/>
              <p:nvPr/>
            </p:nvSpPr>
            <p:spPr>
              <a:xfrm>
                <a:off x="3371030" y="1409710"/>
                <a:ext cx="2497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70+0.3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−8.33=67.5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6970D97-B74D-2676-EE44-0CF0AC6A5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030" y="1409710"/>
                <a:ext cx="2497479" cy="276999"/>
              </a:xfrm>
              <a:prstGeom prst="rect">
                <a:avLst/>
              </a:prstGeom>
              <a:blipFill>
                <a:blip r:embed="rId5"/>
                <a:stretch>
                  <a:fillRect l="-1515" t="-4348" r="-1515" b="-391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87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Intuição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Passo 6: Calcular os </a:t>
            </a:r>
            <a:r>
              <a:rPr lang="pt-BR" sz="2398" dirty="0" err="1"/>
              <a:t>residuals</a:t>
            </a:r>
            <a:r>
              <a:rPr lang="pt-BR" sz="2398" dirty="0"/>
              <a:t> usando as novas predições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971A66-16C6-B89D-D918-5D1753E90CFD}"/>
              </a:ext>
            </a:extLst>
          </p:cNvPr>
          <p:cNvSpPr txBox="1"/>
          <p:nvPr/>
        </p:nvSpPr>
        <p:spPr>
          <a:xfrm>
            <a:off x="812653" y="4693832"/>
            <a:ext cx="9375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Observamos que os </a:t>
            </a:r>
            <a:r>
              <a:rPr lang="pt-BR" sz="1400" dirty="0" err="1"/>
              <a:t>rediuals</a:t>
            </a:r>
            <a:r>
              <a:rPr lang="pt-BR" sz="1400" dirty="0"/>
              <a:t> novos são menores que os anteriores, indicando que estamos indo na direção certa. Agora, o processo se resume em repetir os passos 2-6 até que o valor dos </a:t>
            </a:r>
            <a:r>
              <a:rPr lang="pt-BR" sz="1400" dirty="0" err="1"/>
              <a:t>residuals</a:t>
            </a:r>
            <a:r>
              <a:rPr lang="pt-BR" sz="1400" dirty="0"/>
              <a:t> seja bem pequeno (próximo a zero) ou o número máximo de iterações seja atingido. </a:t>
            </a:r>
          </a:p>
        </p:txBody>
      </p:sp>
      <p:graphicFrame>
        <p:nvGraphicFramePr>
          <p:cNvPr id="5" name="Tabela 3">
            <a:extLst>
              <a:ext uri="{FF2B5EF4-FFF2-40B4-BE49-F238E27FC236}">
                <a16:creationId xmlns:a16="http://schemas.microsoft.com/office/drawing/2014/main" id="{71C2E807-105C-8C5C-75DE-693527D4C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044978"/>
              </p:ext>
            </p:extLst>
          </p:nvPr>
        </p:nvGraphicFramePr>
        <p:xfrm>
          <a:off x="1804509" y="1928878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830226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83218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75696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3025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Mestrado?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Salário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Residuals</a:t>
                      </a:r>
                      <a:endParaRPr lang="pt-BR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7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-17.5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9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7.5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-2.5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0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12.5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423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5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243398"/>
            <a:ext cx="12180722" cy="68516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12170" y="4436957"/>
            <a:ext cx="3676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9" y="3038127"/>
            <a:ext cx="12180722" cy="78175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 defTabSz="609036">
              <a:lnSpc>
                <a:spcPct val="120000"/>
              </a:lnSpc>
              <a:defRPr/>
            </a:pPr>
            <a:r>
              <a:rPr lang="pt-BR" sz="4000" dirty="0"/>
              <a:t>Matemática explicada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20" y="5848222"/>
            <a:ext cx="172194" cy="6606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1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2" name="Picture 11" descr="mba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72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223306"/>
            <a:ext cx="12180722" cy="68516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12170" y="4436957"/>
            <a:ext cx="3676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9" y="3061402"/>
            <a:ext cx="12180722" cy="7352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036">
              <a:lnSpc>
                <a:spcPct val="120000"/>
              </a:lnSpc>
              <a:defRPr/>
            </a:pPr>
            <a:r>
              <a:rPr lang="pt-BR" sz="3730" dirty="0">
                <a:solidFill>
                  <a:srgbClr val="626E73"/>
                </a:solidFill>
                <a:latin typeface="Gotham HTF Light"/>
                <a:cs typeface="Gotham HTF Light"/>
              </a:rPr>
              <a:t>Definição</a:t>
            </a:r>
            <a:endParaRPr lang="pt-BR" sz="3730" dirty="0">
              <a:solidFill>
                <a:srgbClr val="626E73"/>
              </a:solidFill>
              <a:latin typeface="Gotham HTF Bold"/>
              <a:cs typeface="Gotham HTF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20" y="5848222"/>
            <a:ext cx="172194" cy="6606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1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2" name="Picture 11" descr="mba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812653" y="773730"/>
                <a:ext cx="11103025" cy="1199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398" dirty="0"/>
                  <a:t>Considere: </a:t>
                </a:r>
                <a14:m>
                  <m:oMath xmlns:m="http://schemas.openxmlformats.org/officeDocument/2006/math">
                    <m:r>
                      <a:rPr lang="pt-BR" sz="2398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pt-BR" sz="2398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pt-BR" sz="2398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</m:d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</m:d>
                  </m:oMath>
                </a14:m>
                <a:r>
                  <a:rPr lang="pt-BR" sz="2398" dirty="0"/>
                  <a:t> um </a:t>
                </a:r>
                <a:r>
                  <a:rPr lang="pt-BR" sz="2398" dirty="0" err="1"/>
                  <a:t>dataset</a:t>
                </a:r>
                <a:r>
                  <a:rPr lang="pt-BR" sz="2398" dirty="0"/>
                  <a:t> com </a:t>
                </a:r>
                <a14:m>
                  <m:oMath xmlns:m="http://schemas.openxmlformats.org/officeDocument/2006/math">
                    <m:r>
                      <a:rPr lang="pt-BR" sz="2398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sz="2398" dirty="0"/>
                  <a:t> exemplos e </a:t>
                </a:r>
                <a14:m>
                  <m:oMath xmlns:m="http://schemas.openxmlformats.org/officeDocument/2006/math">
                    <m:r>
                      <a:rPr lang="pt-BR" sz="2398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398" dirty="0"/>
                  <a:t> </a:t>
                </a:r>
                <a:r>
                  <a:rPr lang="pt-BR" sz="2398" dirty="0" err="1"/>
                  <a:t>features</a:t>
                </a:r>
                <a:r>
                  <a:rPr lang="pt-BR" sz="2398" dirty="0"/>
                  <a:t>. Um modelo de árvore ensemble utiliza </a:t>
                </a:r>
                <a14:m>
                  <m:oMath xmlns:m="http://schemas.openxmlformats.org/officeDocument/2006/math">
                    <m:r>
                      <a:rPr lang="pt-BR" sz="2398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sz="2398" dirty="0"/>
                  <a:t> funções aditivas para predizer um resultado:</a:t>
                </a: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3" y="773730"/>
                <a:ext cx="11103025" cy="1199367"/>
              </a:xfrm>
              <a:prstGeom prst="rect">
                <a:avLst/>
              </a:prstGeom>
              <a:blipFill>
                <a:blip r:embed="rId3"/>
                <a:stretch>
                  <a:fillRect l="-799" t="-2083" b="-10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4F757AE-D61F-830A-E90E-95955F38F909}"/>
                  </a:ext>
                </a:extLst>
              </p:cNvPr>
              <p:cNvSpPr txBox="1"/>
              <p:nvPr/>
            </p:nvSpPr>
            <p:spPr>
              <a:xfrm>
                <a:off x="971626" y="2528400"/>
                <a:ext cx="3002360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4F757AE-D61F-830A-E90E-95955F38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26" y="2528400"/>
                <a:ext cx="3002360" cy="778868"/>
              </a:xfrm>
              <a:prstGeom prst="rect">
                <a:avLst/>
              </a:prstGeom>
              <a:blipFill>
                <a:blip r:embed="rId6"/>
                <a:stretch>
                  <a:fillRect l="-1688" t="-111290" r="-1266" b="-1741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>
            <a:extLst>
              <a:ext uri="{FF2B5EF4-FFF2-40B4-BE49-F238E27FC236}">
                <a16:creationId xmlns:a16="http://schemas.microsoft.com/office/drawing/2014/main" id="{D25F6D34-0BEC-B75F-4F1F-0D541932EC1A}"/>
              </a:ext>
            </a:extLst>
          </p:cNvPr>
          <p:cNvSpPr/>
          <p:nvPr/>
        </p:nvSpPr>
        <p:spPr>
          <a:xfrm>
            <a:off x="2127903" y="2528400"/>
            <a:ext cx="1085316" cy="77886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em Curva 10">
            <a:extLst>
              <a:ext uri="{FF2B5EF4-FFF2-40B4-BE49-F238E27FC236}">
                <a16:creationId xmlns:a16="http://schemas.microsoft.com/office/drawing/2014/main" id="{F1A7EE5E-9283-292E-71C7-44E3A690CA71}"/>
              </a:ext>
            </a:extLst>
          </p:cNvPr>
          <p:cNvCxnSpPr>
            <a:stCxn id="8" idx="2"/>
          </p:cNvCxnSpPr>
          <p:nvPr/>
        </p:nvCxnSpPr>
        <p:spPr>
          <a:xfrm rot="5400000">
            <a:off x="1942055" y="3561482"/>
            <a:ext cx="982721" cy="47429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7B1DF2-7DDC-7133-1275-F74CFBFA76AA}"/>
              </a:ext>
            </a:extLst>
          </p:cNvPr>
          <p:cNvSpPr txBox="1"/>
          <p:nvPr/>
        </p:nvSpPr>
        <p:spPr>
          <a:xfrm>
            <a:off x="1298961" y="4289989"/>
            <a:ext cx="22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Cada árvore é construída em cima do erro da anterior (</a:t>
            </a:r>
            <a:r>
              <a:rPr lang="pt-BR" dirty="0" err="1"/>
              <a:t>boosting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038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812653" y="773730"/>
                <a:ext cx="11103025" cy="1199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398" dirty="0"/>
                  <a:t>Considere: </a:t>
                </a:r>
                <a14:m>
                  <m:oMath xmlns:m="http://schemas.openxmlformats.org/officeDocument/2006/math">
                    <m:r>
                      <a:rPr lang="pt-BR" sz="2398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pt-BR" sz="2398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sz="2398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pt-BR" sz="2398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</m:d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398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pt-BR" sz="2398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</m:d>
                  </m:oMath>
                </a14:m>
                <a:r>
                  <a:rPr lang="pt-BR" sz="2398" dirty="0"/>
                  <a:t> um </a:t>
                </a:r>
                <a:r>
                  <a:rPr lang="pt-BR" sz="2398" dirty="0" err="1"/>
                  <a:t>dataset</a:t>
                </a:r>
                <a:r>
                  <a:rPr lang="pt-BR" sz="2398" dirty="0"/>
                  <a:t> com </a:t>
                </a:r>
                <a14:m>
                  <m:oMath xmlns:m="http://schemas.openxmlformats.org/officeDocument/2006/math">
                    <m:r>
                      <a:rPr lang="pt-BR" sz="2398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sz="2398" dirty="0"/>
                  <a:t> exemplos e </a:t>
                </a:r>
                <a14:m>
                  <m:oMath xmlns:m="http://schemas.openxmlformats.org/officeDocument/2006/math">
                    <m:r>
                      <a:rPr lang="pt-BR" sz="2398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398" dirty="0"/>
                  <a:t> </a:t>
                </a:r>
                <a:r>
                  <a:rPr lang="pt-BR" sz="2398" dirty="0" err="1"/>
                  <a:t>features</a:t>
                </a:r>
                <a:r>
                  <a:rPr lang="pt-BR" sz="2398" dirty="0"/>
                  <a:t>. Um modelo de árvore ensemble utiliza </a:t>
                </a:r>
                <a14:m>
                  <m:oMath xmlns:m="http://schemas.openxmlformats.org/officeDocument/2006/math">
                    <m:r>
                      <a:rPr lang="pt-BR" sz="2398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sz="2398" dirty="0"/>
                  <a:t> funções aditivas para predizer um resultado:</a:t>
                </a: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3" y="773730"/>
                <a:ext cx="11103025" cy="1199367"/>
              </a:xfrm>
              <a:prstGeom prst="rect">
                <a:avLst/>
              </a:prstGeom>
              <a:blipFill>
                <a:blip r:embed="rId3"/>
                <a:stretch>
                  <a:fillRect l="-799" t="-2083" b="-10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4F757AE-D61F-830A-E90E-95955F38F909}"/>
                  </a:ext>
                </a:extLst>
              </p:cNvPr>
              <p:cNvSpPr txBox="1"/>
              <p:nvPr/>
            </p:nvSpPr>
            <p:spPr>
              <a:xfrm>
                <a:off x="971626" y="2528400"/>
                <a:ext cx="3002360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4F757AE-D61F-830A-E90E-95955F38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26" y="2528400"/>
                <a:ext cx="3002360" cy="778868"/>
              </a:xfrm>
              <a:prstGeom prst="rect">
                <a:avLst/>
              </a:prstGeom>
              <a:blipFill>
                <a:blip r:embed="rId6"/>
                <a:stretch>
                  <a:fillRect l="-1688" t="-111290" r="-1266" b="-1741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CAAF720A-D637-A07F-8D90-34836F2B77BF}"/>
              </a:ext>
            </a:extLst>
          </p:cNvPr>
          <p:cNvSpPr/>
          <p:nvPr/>
        </p:nvSpPr>
        <p:spPr>
          <a:xfrm>
            <a:off x="3733014" y="2696066"/>
            <a:ext cx="240972" cy="4147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em Curva 4">
            <a:extLst>
              <a:ext uri="{FF2B5EF4-FFF2-40B4-BE49-F238E27FC236}">
                <a16:creationId xmlns:a16="http://schemas.microsoft.com/office/drawing/2014/main" id="{5D077EE7-4704-197A-2DB9-613B2A7A4CA5}"/>
              </a:ext>
            </a:extLst>
          </p:cNvPr>
          <p:cNvCxnSpPr/>
          <p:nvPr/>
        </p:nvCxnSpPr>
        <p:spPr>
          <a:xfrm rot="16200000" flipH="1">
            <a:off x="3728300" y="3256960"/>
            <a:ext cx="933254" cy="64102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E074F5-407F-E328-1A91-84301A689394}"/>
              </a:ext>
            </a:extLst>
          </p:cNvPr>
          <p:cNvSpPr txBox="1"/>
          <p:nvPr/>
        </p:nvSpPr>
        <p:spPr>
          <a:xfrm>
            <a:off x="3657600" y="4083626"/>
            <a:ext cx="171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Família de funções CART</a:t>
            </a:r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402BC468-40D8-0B00-26E1-13E0CB314E95}"/>
              </a:ext>
            </a:extLst>
          </p:cNvPr>
          <p:cNvSpPr/>
          <p:nvPr/>
        </p:nvSpPr>
        <p:spPr>
          <a:xfrm>
            <a:off x="5373278" y="4251489"/>
            <a:ext cx="1282046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969B676-92BD-DDE8-94B8-87AD69F6A6BA}"/>
                  </a:ext>
                </a:extLst>
              </p:cNvPr>
              <p:cNvSpPr txBox="1"/>
              <p:nvPr/>
            </p:nvSpPr>
            <p:spPr>
              <a:xfrm>
                <a:off x="7195559" y="4208140"/>
                <a:ext cx="4497580" cy="420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969B676-92BD-DDE8-94B8-87AD69F6A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559" y="4208140"/>
                <a:ext cx="4497580" cy="420756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CD4DD7B5-1ACB-EDBC-8095-F869C51CED55}"/>
              </a:ext>
            </a:extLst>
          </p:cNvPr>
          <p:cNvSpPr txBox="1"/>
          <p:nvPr/>
        </p:nvSpPr>
        <p:spPr>
          <a:xfrm>
            <a:off x="812653" y="5272755"/>
            <a:ext cx="4998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w = score de cada folha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q</a:t>
            </a:r>
            <a:r>
              <a:rPr lang="pt-BR" dirty="0"/>
              <a:t> = estrutura de cada árvore que mapeia uma amostra a um nó folha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T</a:t>
            </a:r>
            <a:r>
              <a:rPr lang="pt-BR" dirty="0"/>
              <a:t> = # de folhas na árvore</a:t>
            </a:r>
          </a:p>
        </p:txBody>
      </p:sp>
    </p:spTree>
    <p:extLst>
      <p:ext uri="{BB962C8B-B14F-4D97-AF65-F5344CB8AC3E}">
        <p14:creationId xmlns:p14="http://schemas.microsoft.com/office/powerpoint/2010/main" val="98994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83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Para aprender o conjunto de funções usado nesse modelo, minimizamos o seguinte objetivo regularizado: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7C58874-74DA-4A7B-7043-C8B694DB8D46}"/>
                  </a:ext>
                </a:extLst>
              </p:cNvPr>
              <p:cNvSpPr txBox="1"/>
              <p:nvPr/>
            </p:nvSpPr>
            <p:spPr>
              <a:xfrm>
                <a:off x="812653" y="1961771"/>
                <a:ext cx="3164264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7C58874-74DA-4A7B-7043-C8B694DB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3" y="1961771"/>
                <a:ext cx="3164264" cy="672235"/>
              </a:xfrm>
              <a:prstGeom prst="rect">
                <a:avLst/>
              </a:prstGeom>
              <a:blipFill>
                <a:blip r:embed="rId5"/>
                <a:stretch>
                  <a:fillRect l="-1200" t="-144444" r="-2400" b="-198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>
            <a:extLst>
              <a:ext uri="{FF2B5EF4-FFF2-40B4-BE49-F238E27FC236}">
                <a16:creationId xmlns:a16="http://schemas.microsoft.com/office/drawing/2014/main" id="{54E2A790-ADAE-68A5-8833-D1930E034472}"/>
              </a:ext>
            </a:extLst>
          </p:cNvPr>
          <p:cNvSpPr/>
          <p:nvPr/>
        </p:nvSpPr>
        <p:spPr>
          <a:xfrm>
            <a:off x="1623700" y="1961771"/>
            <a:ext cx="1110953" cy="6722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em Curva 11">
            <a:extLst>
              <a:ext uri="{FF2B5EF4-FFF2-40B4-BE49-F238E27FC236}">
                <a16:creationId xmlns:a16="http://schemas.microsoft.com/office/drawing/2014/main" id="{824CE959-9763-BC56-6E5B-275FE6C8C4B2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16200000" flipH="1">
            <a:off x="2036986" y="2776197"/>
            <a:ext cx="861224" cy="57684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94B2F6F-E58E-9081-A812-7D85038D3DAE}"/>
              </a:ext>
            </a:extLst>
          </p:cNvPr>
          <p:cNvSpPr txBox="1"/>
          <p:nvPr/>
        </p:nvSpPr>
        <p:spPr>
          <a:xfrm>
            <a:off x="1751888" y="3495230"/>
            <a:ext cx="2008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Funcao</a:t>
            </a:r>
            <a:r>
              <a:rPr lang="pt-BR" dirty="0"/>
              <a:t> convexa </a:t>
            </a:r>
            <a:r>
              <a:rPr lang="pt-BR" dirty="0" err="1"/>
              <a:t>diferenciável</a:t>
            </a:r>
            <a:r>
              <a:rPr lang="pt-BR" dirty="0"/>
              <a:t> = </a:t>
            </a:r>
            <a:r>
              <a:rPr lang="pt-BR" i="1" dirty="0" err="1"/>
              <a:t>loss</a:t>
            </a:r>
            <a:r>
              <a:rPr lang="pt-BR" i="1" dirty="0"/>
              <a:t> </a:t>
            </a:r>
            <a:r>
              <a:rPr lang="pt-BR" i="1" dirty="0" err="1"/>
              <a:t>function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418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83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Para aprender o conjunto de funções usado nesse modelo, minimizamos o seguinte objetivo regularizado: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7C58874-74DA-4A7B-7043-C8B694DB8D46}"/>
                  </a:ext>
                </a:extLst>
              </p:cNvPr>
              <p:cNvSpPr txBox="1"/>
              <p:nvPr/>
            </p:nvSpPr>
            <p:spPr>
              <a:xfrm>
                <a:off x="812653" y="1961771"/>
                <a:ext cx="3164264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7C58874-74DA-4A7B-7043-C8B694DB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3" y="1961771"/>
                <a:ext cx="3164264" cy="672235"/>
              </a:xfrm>
              <a:prstGeom prst="rect">
                <a:avLst/>
              </a:prstGeom>
              <a:blipFill>
                <a:blip r:embed="rId5"/>
                <a:stretch>
                  <a:fillRect l="-1200" t="-144444" r="-2400" b="-198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7DF54929-9CD0-6012-C1EB-B5F436FEA0C2}"/>
              </a:ext>
            </a:extLst>
          </p:cNvPr>
          <p:cNvSpPr/>
          <p:nvPr/>
        </p:nvSpPr>
        <p:spPr>
          <a:xfrm>
            <a:off x="2982482" y="1961771"/>
            <a:ext cx="994435" cy="6722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em Curva 5">
            <a:extLst>
              <a:ext uri="{FF2B5EF4-FFF2-40B4-BE49-F238E27FC236}">
                <a16:creationId xmlns:a16="http://schemas.microsoft.com/office/drawing/2014/main" id="{E4D914CF-6574-136C-2A91-9FD6762E5084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16200000" flipH="1">
            <a:off x="3261989" y="2851716"/>
            <a:ext cx="681015" cy="24559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8833A8-9A06-C59B-BEC9-8BD50461A1F1}"/>
              </a:ext>
            </a:extLst>
          </p:cNvPr>
          <p:cNvSpPr txBox="1"/>
          <p:nvPr/>
        </p:nvSpPr>
        <p:spPr>
          <a:xfrm>
            <a:off x="2461189" y="3315021"/>
            <a:ext cx="252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Termo de regularização: mede a complexidade das árvores = evita </a:t>
            </a:r>
            <a:r>
              <a:rPr lang="pt-BR" dirty="0" err="1"/>
              <a:t>overfitting</a:t>
            </a:r>
            <a:endParaRPr lang="pt-BR" dirty="0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E397878D-CD15-4EC1-504B-335507B5A044}"/>
              </a:ext>
            </a:extLst>
          </p:cNvPr>
          <p:cNvSpPr/>
          <p:nvPr/>
        </p:nvSpPr>
        <p:spPr>
          <a:xfrm>
            <a:off x="5289847" y="3700329"/>
            <a:ext cx="1247686" cy="376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60D4F490-13AA-428C-D3A2-CCA351ED7B53}"/>
                  </a:ext>
                </a:extLst>
              </p:cNvPr>
              <p:cNvSpPr txBox="1"/>
              <p:nvPr/>
            </p:nvSpPr>
            <p:spPr>
              <a:xfrm>
                <a:off x="7287525" y="3628128"/>
                <a:ext cx="224715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60D4F490-13AA-428C-D3A2-CCA351ED7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525" y="3628128"/>
                <a:ext cx="2247154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9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812653" y="773730"/>
                <a:ext cx="11103025" cy="791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O </a:t>
                </a:r>
                <a:r>
                  <a:rPr lang="pt-BR" sz="2000" dirty="0" err="1"/>
                  <a:t>XGBoost</a:t>
                </a:r>
                <a:r>
                  <a:rPr lang="pt-BR" sz="2000" dirty="0"/>
                  <a:t> é treinado de maneira aditiva. Formalmente, seja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pt-BR" sz="2000" dirty="0"/>
                  <a:t> a predição da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−é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𝑠𝑖𝑚𝑎</m:t>
                    </m:r>
                  </m:oMath>
                </a14:m>
                <a:r>
                  <a:rPr lang="pt-BR" sz="2000" dirty="0"/>
                  <a:t> instância na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−é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𝑠𝑖𝑚𝑎</m:t>
                    </m:r>
                  </m:oMath>
                </a14:m>
                <a:r>
                  <a:rPr lang="pt-BR" sz="2000" dirty="0"/>
                  <a:t> iteração. Precisamos adicionar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dirty="0"/>
                  <a:t> para minimizar a seguinte função objetivo:  </a:t>
                </a: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3" y="773730"/>
                <a:ext cx="11103025" cy="791883"/>
              </a:xfrm>
              <a:prstGeom prst="rect">
                <a:avLst/>
              </a:prstGeom>
              <a:blipFill>
                <a:blip r:embed="rId3"/>
                <a:stretch>
                  <a:fillRect l="-457" b="-10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7C58874-74DA-4A7B-7043-C8B694DB8D46}"/>
                  </a:ext>
                </a:extLst>
              </p:cNvPr>
              <p:cNvSpPr txBox="1"/>
              <p:nvPr/>
            </p:nvSpPr>
            <p:spPr>
              <a:xfrm>
                <a:off x="3452501" y="3006723"/>
                <a:ext cx="4604764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7C58874-74DA-4A7B-7043-C8B694DB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1" y="3006723"/>
                <a:ext cx="4604764" cy="756233"/>
              </a:xfrm>
              <a:prstGeom prst="rect">
                <a:avLst/>
              </a:prstGeom>
              <a:blipFill>
                <a:blip r:embed="rId6"/>
                <a:stretch>
                  <a:fillRect t="-116393" b="-1770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have Direita 4">
            <a:extLst>
              <a:ext uri="{FF2B5EF4-FFF2-40B4-BE49-F238E27FC236}">
                <a16:creationId xmlns:a16="http://schemas.microsoft.com/office/drawing/2014/main" id="{F321CCF2-B91F-43B6-9DC0-C6A30D46C94C}"/>
              </a:ext>
            </a:extLst>
          </p:cNvPr>
          <p:cNvSpPr/>
          <p:nvPr/>
        </p:nvSpPr>
        <p:spPr>
          <a:xfrm rot="5400000">
            <a:off x="5219693" y="3556070"/>
            <a:ext cx="427290" cy="84106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C896686-5FAB-888D-5E66-3D6A428C14CF}"/>
              </a:ext>
            </a:extLst>
          </p:cNvPr>
          <p:cNvSpPr txBox="1"/>
          <p:nvPr/>
        </p:nvSpPr>
        <p:spPr>
          <a:xfrm>
            <a:off x="5012807" y="4193053"/>
            <a:ext cx="84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Predição anterior</a:t>
            </a:r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436E1B8A-EE7C-D2E0-E8BD-80005E1C48ED}"/>
              </a:ext>
            </a:extLst>
          </p:cNvPr>
          <p:cNvSpPr/>
          <p:nvPr/>
        </p:nvSpPr>
        <p:spPr>
          <a:xfrm rot="16200000">
            <a:off x="6196430" y="2598646"/>
            <a:ext cx="385958" cy="586813"/>
          </a:xfrm>
          <a:prstGeom prst="rightBrac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F3D927-1323-7737-C4BC-443401542BBA}"/>
              </a:ext>
            </a:extLst>
          </p:cNvPr>
          <p:cNvSpPr txBox="1"/>
          <p:nvPr/>
        </p:nvSpPr>
        <p:spPr>
          <a:xfrm>
            <a:off x="5968878" y="2178383"/>
            <a:ext cx="84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n w="0">
                  <a:noFill/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Predição atual</a:t>
            </a:r>
          </a:p>
        </p:txBody>
      </p:sp>
      <p:sp>
        <p:nvSpPr>
          <p:cNvPr id="15" name="Chave Direita 14">
            <a:extLst>
              <a:ext uri="{FF2B5EF4-FFF2-40B4-BE49-F238E27FC236}">
                <a16:creationId xmlns:a16="http://schemas.microsoft.com/office/drawing/2014/main" id="{30F4A157-F4C0-8635-1545-980D588361A8}"/>
              </a:ext>
            </a:extLst>
          </p:cNvPr>
          <p:cNvSpPr/>
          <p:nvPr/>
        </p:nvSpPr>
        <p:spPr>
          <a:xfrm rot="5400000">
            <a:off x="7114373" y="3741591"/>
            <a:ext cx="427290" cy="470019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BD32B3F-8B1C-8832-ABC2-17DF213DE4F5}"/>
              </a:ext>
            </a:extLst>
          </p:cNvPr>
          <p:cNvSpPr txBox="1"/>
          <p:nvPr/>
        </p:nvSpPr>
        <p:spPr>
          <a:xfrm>
            <a:off x="6907486" y="4190246"/>
            <a:ext cx="92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n w="0">
                  <a:noFill/>
                </a:ln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Termo de Regularização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8F654BC-1555-33E2-D79B-07732FCE2F61}"/>
              </a:ext>
            </a:extLst>
          </p:cNvPr>
          <p:cNvSpPr txBox="1"/>
          <p:nvPr/>
        </p:nvSpPr>
        <p:spPr>
          <a:xfrm>
            <a:off x="1110952" y="5281301"/>
            <a:ext cx="1035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analisar a </a:t>
            </a:r>
            <a:r>
              <a:rPr lang="pt-BR" i="1" dirty="0" err="1"/>
              <a:t>loss</a:t>
            </a:r>
            <a:r>
              <a:rPr lang="pt-BR" i="1" dirty="0"/>
              <a:t> </a:t>
            </a:r>
            <a:r>
              <a:rPr lang="pt-BR" i="1" dirty="0" err="1"/>
              <a:t>function</a:t>
            </a:r>
            <a:r>
              <a:rPr lang="pt-BR" i="1" dirty="0"/>
              <a:t> </a:t>
            </a:r>
            <a:r>
              <a:rPr lang="pt-BR" dirty="0"/>
              <a:t>e o termo de regularização de maneira separada:</a:t>
            </a:r>
          </a:p>
        </p:txBody>
      </p:sp>
    </p:spTree>
    <p:extLst>
      <p:ext uri="{BB962C8B-B14F-4D97-AF65-F5344CB8AC3E}">
        <p14:creationId xmlns:p14="http://schemas.microsoft.com/office/powerpoint/2010/main" val="6615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 animBg="1"/>
      <p:bldP spid="12" grpId="0"/>
      <p:bldP spid="15" grpId="0" animBg="1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Começaremos pelo termo de regularização: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66B2700-2672-26FD-A041-55E258F8AA94}"/>
                  </a:ext>
                </a:extLst>
              </p:cNvPr>
              <p:cNvSpPr txBox="1"/>
              <p:nvPr/>
            </p:nvSpPr>
            <p:spPr>
              <a:xfrm>
                <a:off x="897308" y="1733028"/>
                <a:ext cx="4190763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66B2700-2672-26FD-A041-55E258F8A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08" y="1733028"/>
                <a:ext cx="4190763" cy="810222"/>
              </a:xfrm>
              <a:prstGeom prst="rect">
                <a:avLst/>
              </a:prstGeom>
              <a:blipFill>
                <a:blip r:embed="rId5"/>
                <a:stretch>
                  <a:fillRect t="-106154" r="-3625" b="-16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2844699-FD42-8309-BBFA-602A0209EB89}"/>
                  </a:ext>
                </a:extLst>
              </p:cNvPr>
              <p:cNvSpPr txBox="1"/>
              <p:nvPr/>
            </p:nvSpPr>
            <p:spPr>
              <a:xfrm>
                <a:off x="964949" y="2954844"/>
                <a:ext cx="106005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pt-BR" dirty="0"/>
                  <a:t> = redução mínima requirida na </a:t>
                </a:r>
                <a:r>
                  <a:rPr lang="pt-BR" i="1" dirty="0" err="1"/>
                  <a:t>loss</a:t>
                </a:r>
                <a:r>
                  <a:rPr lang="pt-BR" i="1" dirty="0"/>
                  <a:t> </a:t>
                </a:r>
                <a:r>
                  <a:rPr lang="pt-BR" dirty="0"/>
                  <a:t>para fazer um novo split num nó de uma árvore. Varia de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pt-BR" i="1" dirty="0"/>
                  <a:t> </a:t>
                </a:r>
                <a:r>
                  <a:rPr lang="pt-BR" dirty="0"/>
                  <a:t>(padrão = 0)</a:t>
                </a:r>
                <a:endParaRPr lang="pt-BR" i="1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2844699-FD42-8309-BBFA-602A0209E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49" y="2954844"/>
                <a:ext cx="10600531" cy="276999"/>
              </a:xfrm>
              <a:prstGeom prst="rect">
                <a:avLst/>
              </a:prstGeom>
              <a:blipFill>
                <a:blip r:embed="rId6"/>
                <a:stretch>
                  <a:fillRect l="-718" t="-21739" r="-1077" b="-478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B5E454C-5BFD-7CF7-B655-28DF66CF8A03}"/>
                  </a:ext>
                </a:extLst>
              </p:cNvPr>
              <p:cNvSpPr txBox="1"/>
              <p:nvPr/>
            </p:nvSpPr>
            <p:spPr>
              <a:xfrm>
                <a:off x="897308" y="3643438"/>
                <a:ext cx="4650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= termo de regularização L2 nos pesos (scores). 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B5E454C-5BFD-7CF7-B655-28DF66CF8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08" y="3643438"/>
                <a:ext cx="4650889" cy="276999"/>
              </a:xfrm>
              <a:prstGeom prst="rect">
                <a:avLst/>
              </a:prstGeom>
              <a:blipFill>
                <a:blip r:embed="rId7"/>
                <a:stretch>
                  <a:fillRect l="-1907" t="-27273" r="-2180" b="-545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95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23FD3F-8380-AEA5-AE45-2FA10C8327EC}"/>
              </a:ext>
            </a:extLst>
          </p:cNvPr>
          <p:cNvSpPr txBox="1"/>
          <p:nvPr/>
        </p:nvSpPr>
        <p:spPr>
          <a:xfrm>
            <a:off x="862871" y="979513"/>
            <a:ext cx="1035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o seguinte exemplo: </a:t>
            </a:r>
          </a:p>
        </p:txBody>
      </p:sp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064E0F74-C896-A313-754C-687412AB01C3}"/>
              </a:ext>
            </a:extLst>
          </p:cNvPr>
          <p:cNvSpPr/>
          <p:nvPr/>
        </p:nvSpPr>
        <p:spPr>
          <a:xfrm>
            <a:off x="2207225" y="1624748"/>
            <a:ext cx="1325616" cy="435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age &lt; 15?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58F036EA-AE0F-9F30-88E7-F6AA2CDF5C84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flipH="1">
            <a:off x="1623595" y="2060090"/>
            <a:ext cx="1246438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04F2737C-8952-605A-2295-B3CCABAA6E97}"/>
              </a:ext>
            </a:extLst>
          </p:cNvPr>
          <p:cNvSpPr txBox="1"/>
          <p:nvPr/>
        </p:nvSpPr>
        <p:spPr>
          <a:xfrm>
            <a:off x="2039154" y="2132589"/>
            <a:ext cx="46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True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A31A87C9-849D-0D6D-0D0B-8994BB16617C}"/>
              </a:ext>
            </a:extLst>
          </p:cNvPr>
          <p:cNvSpPr/>
          <p:nvPr/>
        </p:nvSpPr>
        <p:spPr>
          <a:xfrm>
            <a:off x="1039965" y="2809885"/>
            <a:ext cx="1167260" cy="8350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Is</a:t>
            </a:r>
            <a:r>
              <a:rPr lang="pt-BR" sz="1600" dirty="0"/>
              <a:t> male?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ECD6EE-3929-A5E9-8A75-6EA84BFAE716}"/>
              </a:ext>
            </a:extLst>
          </p:cNvPr>
          <p:cNvSpPr txBox="1"/>
          <p:nvPr/>
        </p:nvSpPr>
        <p:spPr>
          <a:xfrm>
            <a:off x="3980633" y="3278398"/>
            <a:ext cx="433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125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9C8FF5F-653D-5F77-9B27-4F0E2277217C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022602" y="3644938"/>
            <a:ext cx="594917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28C75478-88C2-B7B7-0866-AB357DBFED9F}"/>
              </a:ext>
            </a:extLst>
          </p:cNvPr>
          <p:cNvSpPr/>
          <p:nvPr/>
        </p:nvSpPr>
        <p:spPr>
          <a:xfrm>
            <a:off x="630735" y="4083013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FC22AFF8-0A43-7248-C66D-D0C49796024F}"/>
              </a:ext>
            </a:extLst>
          </p:cNvPr>
          <p:cNvSpPr/>
          <p:nvPr/>
        </p:nvSpPr>
        <p:spPr>
          <a:xfrm>
            <a:off x="1739656" y="4083013"/>
            <a:ext cx="783734" cy="440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00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5FE8D31-AE37-2F48-9900-7643D09F9DA1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1623595" y="3644938"/>
            <a:ext cx="507928" cy="438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251F052-23B1-B91F-58A5-03AEB6F14394}"/>
              </a:ext>
            </a:extLst>
          </p:cNvPr>
          <p:cNvSpPr txBox="1"/>
          <p:nvPr/>
        </p:nvSpPr>
        <p:spPr>
          <a:xfrm>
            <a:off x="3167314" y="2132589"/>
            <a:ext cx="58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False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C8C4C1DD-1692-E540-097D-956C7FB7C7AB}"/>
              </a:ext>
            </a:extLst>
          </p:cNvPr>
          <p:cNvSpPr/>
          <p:nvPr/>
        </p:nvSpPr>
        <p:spPr>
          <a:xfrm>
            <a:off x="3204655" y="2809885"/>
            <a:ext cx="1167260" cy="8350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94C1CF8-EF9B-8EAF-C0F4-EA0586C56CF7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2870033" y="2060090"/>
            <a:ext cx="918252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451CAF8-64FD-6DF9-0FA2-A895A449B955}"/>
                  </a:ext>
                </a:extLst>
              </p:cNvPr>
              <p:cNvSpPr txBox="1"/>
              <p:nvPr/>
            </p:nvSpPr>
            <p:spPr>
              <a:xfrm>
                <a:off x="3288349" y="3712644"/>
                <a:ext cx="925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451CAF8-64FD-6DF9-0FA2-A895A449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349" y="3712644"/>
                <a:ext cx="925190" cy="276999"/>
              </a:xfrm>
              <a:prstGeom prst="rect">
                <a:avLst/>
              </a:prstGeom>
              <a:blipFill>
                <a:blip r:embed="rId5"/>
                <a:stretch>
                  <a:fillRect l="-1351" r="-5405"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5982456-9E2A-EB22-C9F4-040BC8DD388E}"/>
                  </a:ext>
                </a:extLst>
              </p:cNvPr>
              <p:cNvSpPr txBox="1"/>
              <p:nvPr/>
            </p:nvSpPr>
            <p:spPr>
              <a:xfrm>
                <a:off x="1771521" y="4521088"/>
                <a:ext cx="7200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5982456-9E2A-EB22-C9F4-040BC8DD3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521" y="4521088"/>
                <a:ext cx="720004" cy="215444"/>
              </a:xfrm>
              <a:prstGeom prst="rect">
                <a:avLst/>
              </a:prstGeom>
              <a:blipFill>
                <a:blip r:embed="rId6"/>
                <a:stretch>
                  <a:fillRect l="-3448" r="-5172" b="-117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C324B15D-751F-F279-E4E0-FA09F9A01B85}"/>
                  </a:ext>
                </a:extLst>
              </p:cNvPr>
              <p:cNvSpPr txBox="1"/>
              <p:nvPr/>
            </p:nvSpPr>
            <p:spPr>
              <a:xfrm>
                <a:off x="611624" y="4521088"/>
                <a:ext cx="5795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C324B15D-751F-F279-E4E0-FA09F9A01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24" y="4521088"/>
                <a:ext cx="579582" cy="215444"/>
              </a:xfrm>
              <a:prstGeom prst="rect">
                <a:avLst/>
              </a:prstGeom>
              <a:blipFill>
                <a:blip r:embed="rId7"/>
                <a:stretch>
                  <a:fillRect l="-4348" r="-6522" b="-117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2F6E495-C63F-A8C5-3F98-61431640EEE3}"/>
                  </a:ext>
                </a:extLst>
              </p:cNvPr>
              <p:cNvSpPr txBox="1"/>
              <p:nvPr/>
            </p:nvSpPr>
            <p:spPr>
              <a:xfrm>
                <a:off x="5187356" y="3065027"/>
                <a:ext cx="4606123" cy="112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4+0.01+1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(5.01)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2F6E495-C63F-A8C5-3F98-61431640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356" y="3065027"/>
                <a:ext cx="4606123" cy="1129540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BAE43BFF-1D4B-50B7-DE91-091F719980E5}"/>
              </a:ext>
            </a:extLst>
          </p:cNvPr>
          <p:cNvSpPr txBox="1"/>
          <p:nvPr/>
        </p:nvSpPr>
        <p:spPr>
          <a:xfrm>
            <a:off x="862870" y="5356141"/>
            <a:ext cx="1035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entender a </a:t>
            </a:r>
            <a:r>
              <a:rPr lang="pt-BR" i="1" dirty="0" err="1"/>
              <a:t>loss</a:t>
            </a:r>
            <a:r>
              <a:rPr lang="pt-BR" i="1" dirty="0"/>
              <a:t> </a:t>
            </a:r>
            <a:r>
              <a:rPr lang="pt-BR" i="1" dirty="0" err="1"/>
              <a:t>function</a:t>
            </a:r>
            <a:r>
              <a:rPr lang="pt-BR" i="1" dirty="0"/>
              <a:t> </a:t>
            </a:r>
            <a:r>
              <a:rPr lang="pt-BR" dirty="0"/>
              <a:t>agora.</a:t>
            </a:r>
          </a:p>
        </p:txBody>
      </p:sp>
    </p:spTree>
    <p:extLst>
      <p:ext uri="{BB962C8B-B14F-4D97-AF65-F5344CB8AC3E}">
        <p14:creationId xmlns:p14="http://schemas.microsoft.com/office/powerpoint/2010/main" val="19090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2653" y="773730"/>
            <a:ext cx="111030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 </a:t>
            </a:r>
            <a:r>
              <a:rPr lang="pt-BR" sz="2000" dirty="0" err="1"/>
              <a:t>XGBoost</a:t>
            </a:r>
            <a:r>
              <a:rPr lang="pt-BR" sz="2000" dirty="0"/>
              <a:t>, exploramos muitos </a:t>
            </a:r>
            <a:r>
              <a:rPr lang="pt-BR" sz="2000" i="1" dirty="0"/>
              <a:t>base </a:t>
            </a:r>
            <a:r>
              <a:rPr lang="pt-BR" sz="2000" i="1" dirty="0" err="1"/>
              <a:t>learners</a:t>
            </a:r>
            <a:r>
              <a:rPr lang="pt-BR" sz="2000" dirty="0"/>
              <a:t> e escolhemos uma função que minimiza a </a:t>
            </a:r>
            <a:r>
              <a:rPr lang="pt-BR" sz="2000" i="1" dirty="0" err="1"/>
              <a:t>loss</a:t>
            </a:r>
            <a:r>
              <a:rPr lang="pt-BR" sz="2000" dirty="0"/>
              <a:t>. Existem dois problemas com essa abordagem:</a:t>
            </a:r>
          </a:p>
          <a:p>
            <a:endParaRPr lang="pt-BR" sz="2000" dirty="0"/>
          </a:p>
          <a:p>
            <a:pPr marL="914400" lvl="1" indent="-457200">
              <a:buFont typeface="+mj-lt"/>
              <a:buAutoNum type="arabicPeriod"/>
            </a:pPr>
            <a:r>
              <a:rPr lang="pt-BR" sz="2000" dirty="0"/>
              <a:t>Explorar diferentes </a:t>
            </a:r>
            <a:r>
              <a:rPr lang="pt-BR" sz="2000" i="1" dirty="0"/>
              <a:t>base </a:t>
            </a:r>
            <a:r>
              <a:rPr lang="pt-BR" sz="2000" i="1" dirty="0" err="1"/>
              <a:t>learners</a:t>
            </a:r>
            <a:endParaRPr lang="pt-BR" sz="2000" dirty="0"/>
          </a:p>
          <a:p>
            <a:pPr marL="914400" lvl="1" indent="-457200">
              <a:buFont typeface="+mj-lt"/>
              <a:buAutoNum type="arabicPeriod"/>
            </a:pPr>
            <a:r>
              <a:rPr lang="pt-BR" sz="2000" dirty="0"/>
              <a:t>Calcular o valor da </a:t>
            </a:r>
            <a:r>
              <a:rPr lang="pt-BR" sz="2000" i="1" dirty="0" err="1"/>
              <a:t>loss</a:t>
            </a:r>
            <a:r>
              <a:rPr lang="pt-BR" sz="2000" i="1" dirty="0"/>
              <a:t> </a:t>
            </a:r>
            <a:r>
              <a:rPr lang="pt-BR" sz="2000" i="1" dirty="0" err="1"/>
              <a:t>function</a:t>
            </a:r>
            <a:r>
              <a:rPr lang="pt-BR" sz="2000" dirty="0"/>
              <a:t> para todos eles</a:t>
            </a:r>
          </a:p>
          <a:p>
            <a:pPr marL="914400" lvl="1" indent="-457200">
              <a:buFont typeface="+mj-lt"/>
              <a:buAutoNum type="arabicPeriod"/>
            </a:pPr>
            <a:endParaRPr lang="pt-BR" sz="2000" dirty="0"/>
          </a:p>
          <a:p>
            <a:r>
              <a:rPr lang="pt-BR" sz="2000" dirty="0" err="1"/>
              <a:t>XGBoost</a:t>
            </a:r>
            <a:r>
              <a:rPr lang="pt-BR" sz="2000" dirty="0"/>
              <a:t> usa a Série de Taylor para aproximar o valor da </a:t>
            </a:r>
            <a:r>
              <a:rPr lang="pt-BR" sz="2000" i="1" dirty="0" err="1"/>
              <a:t>loss</a:t>
            </a:r>
            <a:r>
              <a:rPr lang="pt-BR" sz="2000" i="1" dirty="0"/>
              <a:t> </a:t>
            </a:r>
            <a:r>
              <a:rPr lang="pt-BR" sz="2000" i="1" dirty="0" err="1"/>
              <a:t>function</a:t>
            </a:r>
            <a:r>
              <a:rPr lang="pt-BR" sz="2000" i="1" dirty="0"/>
              <a:t> </a:t>
            </a:r>
            <a:r>
              <a:rPr lang="pt-BR" sz="2000" dirty="0"/>
              <a:t>para um </a:t>
            </a:r>
            <a:r>
              <a:rPr lang="pt-BR" sz="2000" i="1" dirty="0"/>
              <a:t>base </a:t>
            </a:r>
            <a:r>
              <a:rPr lang="pt-BR" sz="2000" i="1" dirty="0" err="1"/>
              <a:t>learner</a:t>
            </a:r>
            <a:r>
              <a:rPr lang="pt-BR" sz="2000" dirty="0"/>
              <a:t>, reduzindo a necessidade de calcular a </a:t>
            </a:r>
            <a:r>
              <a:rPr lang="pt-BR" sz="2000" i="1" dirty="0" err="1"/>
              <a:t>loss</a:t>
            </a:r>
            <a:r>
              <a:rPr lang="pt-BR" sz="2000" dirty="0"/>
              <a:t> exata para todos os diferentes possíveis </a:t>
            </a:r>
            <a:r>
              <a:rPr lang="pt-BR" sz="2000" i="1" dirty="0"/>
              <a:t>base </a:t>
            </a:r>
            <a:r>
              <a:rPr lang="pt-BR" sz="2000" i="1" dirty="0" err="1"/>
              <a:t>learners</a:t>
            </a:r>
            <a:r>
              <a:rPr lang="pt-BR" sz="2000" i="1" dirty="0"/>
              <a:t>. </a:t>
            </a:r>
            <a:endParaRPr lang="pt-BR" sz="2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6F17274-9A9A-7742-A4DE-FB99B1D4DF46}"/>
              </a:ext>
            </a:extLst>
          </p:cNvPr>
          <p:cNvSpPr txBox="1"/>
          <p:nvPr/>
        </p:nvSpPr>
        <p:spPr>
          <a:xfrm>
            <a:off x="880217" y="3717421"/>
            <a:ext cx="1075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Série de Taylor pode ser definida da seguinte forma: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987964D-3979-217C-4AA5-BE3E13A99DFD}"/>
                  </a:ext>
                </a:extLst>
              </p:cNvPr>
              <p:cNvSpPr txBox="1"/>
              <p:nvPr/>
            </p:nvSpPr>
            <p:spPr>
              <a:xfrm>
                <a:off x="971626" y="4794190"/>
                <a:ext cx="5436873" cy="531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”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987964D-3979-217C-4AA5-BE3E13A99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26" y="4794190"/>
                <a:ext cx="5436873" cy="531428"/>
              </a:xfrm>
              <a:prstGeom prst="rect">
                <a:avLst/>
              </a:prstGeom>
              <a:blipFill>
                <a:blip r:embed="rId5"/>
                <a:stretch>
                  <a:fillRect l="-932" t="-2326" b="-116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5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56F17274-9A9A-7742-A4DE-FB99B1D4DF46}"/>
              </a:ext>
            </a:extLst>
          </p:cNvPr>
          <p:cNvSpPr txBox="1"/>
          <p:nvPr/>
        </p:nvSpPr>
        <p:spPr>
          <a:xfrm>
            <a:off x="812654" y="879051"/>
            <a:ext cx="1075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Continuando na Série de Taylor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987964D-3979-217C-4AA5-BE3E13A99DFD}"/>
                  </a:ext>
                </a:extLst>
              </p:cNvPr>
              <p:cNvSpPr txBox="1"/>
              <p:nvPr/>
            </p:nvSpPr>
            <p:spPr>
              <a:xfrm>
                <a:off x="3377563" y="1408467"/>
                <a:ext cx="5436873" cy="531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”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987964D-3979-217C-4AA5-BE3E13A99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563" y="1408467"/>
                <a:ext cx="5436873" cy="531428"/>
              </a:xfrm>
              <a:prstGeom prst="rect">
                <a:avLst/>
              </a:prstGeom>
              <a:blipFill>
                <a:blip r:embed="rId5"/>
                <a:stretch>
                  <a:fillRect l="-930" t="-2326" b="-139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3DAED88D-720A-AF6C-3A75-AB5A13C99EC7}"/>
              </a:ext>
            </a:extLst>
          </p:cNvPr>
          <p:cNvSpPr txBox="1"/>
          <p:nvPr/>
        </p:nvSpPr>
        <p:spPr>
          <a:xfrm>
            <a:off x="812654" y="1939895"/>
            <a:ext cx="111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que: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90B1005-A090-21A0-F730-54B9317B77E9}"/>
                  </a:ext>
                </a:extLst>
              </p:cNvPr>
              <p:cNvSpPr txBox="1"/>
              <p:nvPr/>
            </p:nvSpPr>
            <p:spPr>
              <a:xfrm>
                <a:off x="812654" y="3008119"/>
                <a:ext cx="1052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90B1005-A090-21A0-F730-54B9317B7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4" y="3008119"/>
                <a:ext cx="1052275" cy="276999"/>
              </a:xfrm>
              <a:prstGeom prst="rect">
                <a:avLst/>
              </a:prstGeom>
              <a:blipFill>
                <a:blip r:embed="rId6"/>
                <a:stretch>
                  <a:fillRect l="-4762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EAA0E4C-3745-CB6C-AE97-D42F5B2566A7}"/>
                  </a:ext>
                </a:extLst>
              </p:cNvPr>
              <p:cNvSpPr txBox="1"/>
              <p:nvPr/>
            </p:nvSpPr>
            <p:spPr>
              <a:xfrm>
                <a:off x="812654" y="2488155"/>
                <a:ext cx="1076577" cy="349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EAA0E4C-3745-CB6C-AE97-D42F5B2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4" y="2488155"/>
                <a:ext cx="1076577" cy="349070"/>
              </a:xfrm>
              <a:prstGeom prst="rect">
                <a:avLst/>
              </a:prstGeom>
              <a:blipFill>
                <a:blip r:embed="rId7"/>
                <a:stretch>
                  <a:fillRect l="-2326" b="-20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39B8309-8B23-93F8-578C-D9662C950D58}"/>
                  </a:ext>
                </a:extLst>
              </p:cNvPr>
              <p:cNvSpPr txBox="1"/>
              <p:nvPr/>
            </p:nvSpPr>
            <p:spPr>
              <a:xfrm>
                <a:off x="812654" y="3498740"/>
                <a:ext cx="202985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39B8309-8B23-93F8-578C-D9662C95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4" y="3498740"/>
                <a:ext cx="2029851" cy="414537"/>
              </a:xfrm>
              <a:prstGeom prst="rect">
                <a:avLst/>
              </a:prstGeom>
              <a:blipFill>
                <a:blip r:embed="rId8"/>
                <a:stretch>
                  <a:fillRect l="-31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035F1-7473-BD74-BE92-333537C5DBF7}"/>
              </a:ext>
            </a:extLst>
          </p:cNvPr>
          <p:cNvSpPr txBox="1"/>
          <p:nvPr/>
        </p:nvSpPr>
        <p:spPr>
          <a:xfrm>
            <a:off x="812654" y="4474631"/>
            <a:ext cx="8794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dirty="0"/>
              <a:t>Portanto: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5AA1461-FC82-828C-59D5-9C7BCE361028}"/>
                  </a:ext>
                </a:extLst>
              </p:cNvPr>
              <p:cNvSpPr txBox="1"/>
              <p:nvPr/>
            </p:nvSpPr>
            <p:spPr>
              <a:xfrm>
                <a:off x="3110669" y="5102723"/>
                <a:ext cx="7657032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−1)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5AA1461-FC82-828C-59D5-9C7BCE361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669" y="5102723"/>
                <a:ext cx="7657032" cy="891719"/>
              </a:xfrm>
              <a:prstGeom prst="rect">
                <a:avLst/>
              </a:prstGeom>
              <a:blipFill>
                <a:blip r:embed="rId9"/>
                <a:stretch>
                  <a:fillRect l="-2152" t="-92958" b="-1450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F9354AAF-DDC9-BC9F-0582-C11B34FD3823}"/>
              </a:ext>
            </a:extLst>
          </p:cNvPr>
          <p:cNvSpPr/>
          <p:nvPr/>
        </p:nvSpPr>
        <p:spPr>
          <a:xfrm>
            <a:off x="4537817" y="1529697"/>
            <a:ext cx="538385" cy="41019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C677825-BEA5-15E4-5519-53299E631648}"/>
              </a:ext>
            </a:extLst>
          </p:cNvPr>
          <p:cNvSpPr/>
          <p:nvPr/>
        </p:nvSpPr>
        <p:spPr>
          <a:xfrm>
            <a:off x="4127619" y="5178751"/>
            <a:ext cx="1264777" cy="6836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24A21A4-9D29-4943-8B49-65F3007FD85B}"/>
              </a:ext>
            </a:extLst>
          </p:cNvPr>
          <p:cNvSpPr/>
          <p:nvPr/>
        </p:nvSpPr>
        <p:spPr>
          <a:xfrm>
            <a:off x="5279877" y="1523225"/>
            <a:ext cx="719271" cy="41666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1FA274E-829C-9AC5-6896-073888B54F07}"/>
              </a:ext>
            </a:extLst>
          </p:cNvPr>
          <p:cNvSpPr/>
          <p:nvPr/>
        </p:nvSpPr>
        <p:spPr>
          <a:xfrm>
            <a:off x="5597495" y="5102722"/>
            <a:ext cx="2273182" cy="96479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B01F468-7EB5-59A0-905E-1DBD670FA3CF}"/>
              </a:ext>
            </a:extLst>
          </p:cNvPr>
          <p:cNvSpPr/>
          <p:nvPr/>
        </p:nvSpPr>
        <p:spPr>
          <a:xfrm>
            <a:off x="6143805" y="1424473"/>
            <a:ext cx="1034662" cy="531428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106501C-4D62-00D6-2AB8-D99E9A64C0D4}"/>
              </a:ext>
            </a:extLst>
          </p:cNvPr>
          <p:cNvSpPr/>
          <p:nvPr/>
        </p:nvSpPr>
        <p:spPr>
          <a:xfrm>
            <a:off x="8075776" y="5066186"/>
            <a:ext cx="2555192" cy="96479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08FF566-7B43-5385-3FA3-849BDCA5EFC1}"/>
              </a:ext>
            </a:extLst>
          </p:cNvPr>
          <p:cNvCxnSpPr>
            <a:stCxn id="12" idx="2"/>
          </p:cNvCxnSpPr>
          <p:nvPr/>
        </p:nvCxnSpPr>
        <p:spPr>
          <a:xfrm flipH="1">
            <a:off x="4734370" y="1939895"/>
            <a:ext cx="72640" cy="3238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0DD2082-DB66-22A2-ED0C-B079E8C77B97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5639513" y="1939894"/>
            <a:ext cx="1094573" cy="316282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E6FEC23C-D7FA-1F10-D732-3FD99F5CCC31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6661136" y="1955901"/>
            <a:ext cx="2692236" cy="311028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55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56F17274-9A9A-7742-A4DE-FB99B1D4DF46}"/>
              </a:ext>
            </a:extLst>
          </p:cNvPr>
          <p:cNvSpPr txBox="1"/>
          <p:nvPr/>
        </p:nvSpPr>
        <p:spPr>
          <a:xfrm>
            <a:off x="812654" y="879051"/>
            <a:ext cx="1075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Continuando na Série de Taylor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5AA1461-FC82-828C-59D5-9C7BCE361028}"/>
                  </a:ext>
                </a:extLst>
              </p:cNvPr>
              <p:cNvSpPr txBox="1"/>
              <p:nvPr/>
            </p:nvSpPr>
            <p:spPr>
              <a:xfrm>
                <a:off x="734938" y="1502734"/>
                <a:ext cx="7657032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−1)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5AA1461-FC82-828C-59D5-9C7BCE361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8" y="1502734"/>
                <a:ext cx="7657032" cy="891719"/>
              </a:xfrm>
              <a:prstGeom prst="rect">
                <a:avLst/>
              </a:prstGeom>
              <a:blipFill>
                <a:blip r:embed="rId5"/>
                <a:stretch>
                  <a:fillRect l="-2322" t="-92958" b="-1436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have Direita 8">
            <a:extLst>
              <a:ext uri="{FF2B5EF4-FFF2-40B4-BE49-F238E27FC236}">
                <a16:creationId xmlns:a16="http://schemas.microsoft.com/office/drawing/2014/main" id="{400EFD69-7AA4-C3DF-0185-3DEB12890202}"/>
              </a:ext>
            </a:extLst>
          </p:cNvPr>
          <p:cNvSpPr/>
          <p:nvPr/>
        </p:nvSpPr>
        <p:spPr>
          <a:xfrm rot="5400000">
            <a:off x="2032577" y="2177858"/>
            <a:ext cx="716218" cy="1149409"/>
          </a:xfrm>
          <a:prstGeom prst="rightBrace">
            <a:avLst>
              <a:gd name="adj1" fmla="val 8333"/>
              <a:gd name="adj2" fmla="val 5074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31100F-24AB-E968-49AD-614055548DCD}"/>
              </a:ext>
            </a:extLst>
          </p:cNvPr>
          <p:cNvSpPr txBox="1"/>
          <p:nvPr/>
        </p:nvSpPr>
        <p:spPr>
          <a:xfrm>
            <a:off x="1018314" y="3110672"/>
            <a:ext cx="283720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Este termo é constante em relação a qualquer função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CF71063-9FAA-79ED-A285-56D108548EF2}"/>
                  </a:ext>
                </a:extLst>
              </p:cNvPr>
              <p:cNvSpPr txBox="1"/>
              <p:nvPr/>
            </p:nvSpPr>
            <p:spPr>
              <a:xfrm>
                <a:off x="812654" y="3922520"/>
                <a:ext cx="106130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Chamando a derivada de primeira ordem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 a derivada de segunda ordem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(ambas com respeito as predições da iteração anterior) e eliminando os termos constantes, obtemos a seguinte função objetivo simplificada no passo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dirty="0"/>
                  <a:t>:  </a:t>
                </a: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CF71063-9FAA-79ED-A285-56D108548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4" y="3922520"/>
                <a:ext cx="10613073" cy="923330"/>
              </a:xfrm>
              <a:prstGeom prst="rect">
                <a:avLst/>
              </a:prstGeom>
              <a:blipFill>
                <a:blip r:embed="rId6"/>
                <a:stretch>
                  <a:fillRect l="-358" t="-2703" b="-94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DDE1F60-410C-DFBB-62BC-DF5E61F6E9CB}"/>
                  </a:ext>
                </a:extLst>
              </p:cNvPr>
              <p:cNvSpPr txBox="1"/>
              <p:nvPr/>
            </p:nvSpPr>
            <p:spPr>
              <a:xfrm>
                <a:off x="905854" y="5068590"/>
                <a:ext cx="7657032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DDE1F60-410C-DFBB-62BC-DF5E61F6E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54" y="5068590"/>
                <a:ext cx="7657032" cy="412485"/>
              </a:xfrm>
              <a:prstGeom prst="rect">
                <a:avLst/>
              </a:prstGeom>
              <a:blipFill>
                <a:blip r:embed="rId7"/>
                <a:stretch>
                  <a:fillRect l="-993" b="-205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98C6720E-135F-AB54-E185-C83D5439B7E5}"/>
              </a:ext>
            </a:extLst>
          </p:cNvPr>
          <p:cNvSpPr txBox="1"/>
          <p:nvPr/>
        </p:nvSpPr>
        <p:spPr>
          <a:xfrm>
            <a:off x="812654" y="5862415"/>
            <a:ext cx="1040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Isso nos ajuda a resolver o problema 2, mas ainda temos o problema de explorar diferentes </a:t>
            </a:r>
            <a:r>
              <a:rPr lang="pt-BR" i="1" dirty="0"/>
              <a:t>base </a:t>
            </a:r>
            <a:r>
              <a:rPr lang="pt-BR" i="1" dirty="0" err="1"/>
              <a:t>learners</a:t>
            </a:r>
            <a:r>
              <a:rPr lang="pt-BR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8906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5" y="79927"/>
            <a:ext cx="553605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Definição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812655" y="1082732"/>
            <a:ext cx="10807974" cy="2675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8" dirty="0"/>
              <a:t>XGBoost é a abreviação para </a:t>
            </a:r>
            <a:r>
              <a:rPr lang="pt-BR" sz="2398" i="1" dirty="0"/>
              <a:t>e</a:t>
            </a:r>
            <a:r>
              <a:rPr lang="pt-BR" sz="2398" b="1" i="1" dirty="0">
                <a:solidFill>
                  <a:schemeClr val="tx2"/>
                </a:solidFill>
              </a:rPr>
              <a:t>X</a:t>
            </a:r>
            <a:r>
              <a:rPr lang="pt-BR" sz="2398" i="1" dirty="0"/>
              <a:t>treme </a:t>
            </a:r>
            <a:r>
              <a:rPr lang="pt-BR" sz="2398" b="1" i="1" dirty="0">
                <a:solidFill>
                  <a:schemeClr val="tx2"/>
                </a:solidFill>
              </a:rPr>
              <a:t>G</a:t>
            </a:r>
            <a:r>
              <a:rPr lang="pt-BR" sz="2398" i="1" dirty="0"/>
              <a:t>radient </a:t>
            </a:r>
            <a:r>
              <a:rPr lang="pt-BR" sz="2398" b="1" i="1" dirty="0">
                <a:solidFill>
                  <a:schemeClr val="tx2"/>
                </a:solidFill>
              </a:rPr>
              <a:t>B</a:t>
            </a:r>
            <a:r>
              <a:rPr lang="pt-BR" sz="2398" i="1" dirty="0"/>
              <a:t>oosting.</a:t>
            </a:r>
            <a:r>
              <a:rPr lang="pt-BR" sz="2398" dirty="0"/>
              <a:t> É uma biblioteca de software de código aberto comprovada pela indústria que fornece uma estrutura de </a:t>
            </a:r>
            <a:r>
              <a:rPr lang="pt-BR" sz="2398" i="1" dirty="0"/>
              <a:t>Gradient Boosting</a:t>
            </a:r>
            <a:r>
              <a:rPr lang="pt-BR" sz="2398" dirty="0"/>
              <a:t> para escalar bilhões de pontos de dados rápida e eficientemente.</a:t>
            </a:r>
          </a:p>
          <a:p>
            <a:endParaRPr lang="pt-BR" sz="2398" dirty="0"/>
          </a:p>
          <a:p>
            <a:r>
              <a:rPr lang="pt-BR" sz="2398" dirty="0"/>
              <a:t>Nas palavras de Tianqi Chen:</a:t>
            </a:r>
          </a:p>
          <a:p>
            <a:r>
              <a:rPr lang="pt-BR" sz="2398" dirty="0"/>
              <a:t>“</a:t>
            </a:r>
            <a:r>
              <a:rPr lang="pt-BR" sz="2398" dirty="0">
                <a:solidFill>
                  <a:schemeClr val="accent1"/>
                </a:solidFill>
              </a:rPr>
              <a:t>XGBoost se refere, na verdade, ao objetivo de engenharia de forçar os recursos computacionais para algoritmos de </a:t>
            </a:r>
            <a:r>
              <a:rPr lang="pt-BR" sz="2398" i="1" dirty="0">
                <a:solidFill>
                  <a:schemeClr val="accent1"/>
                </a:solidFill>
              </a:rPr>
              <a:t>boosted trees</a:t>
            </a:r>
            <a:r>
              <a:rPr lang="pt-BR" sz="2398" dirty="0"/>
              <a:t>.” </a:t>
            </a:r>
            <a:endParaRPr lang="pt-BR" sz="2398" i="1" dirty="0"/>
          </a:p>
        </p:txBody>
      </p:sp>
      <p:sp>
        <p:nvSpPr>
          <p:cNvPr id="4" name="CaixaDeTexto 1">
            <a:extLst>
              <a:ext uri="{FF2B5EF4-FFF2-40B4-BE49-F238E27FC236}">
                <a16:creationId xmlns:a16="http://schemas.microsoft.com/office/drawing/2014/main" id="{7669D883-CBC4-E920-059E-61305AD59360}"/>
              </a:ext>
            </a:extLst>
          </p:cNvPr>
          <p:cNvSpPr txBox="1"/>
          <p:nvPr/>
        </p:nvSpPr>
        <p:spPr>
          <a:xfrm>
            <a:off x="812197" y="4184046"/>
            <a:ext cx="10875736" cy="22621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350" dirty="0"/>
              <a:t>Nosso objetivo aqui é entender o processo de construção e ajuste do XGBoost tanto para classificação quanto para regressão, seja usando scikit-learn ou a API original para Python. </a:t>
            </a:r>
          </a:p>
          <a:p>
            <a:endParaRPr lang="pt-BR" sz="2350" i="1" dirty="0"/>
          </a:p>
          <a:p>
            <a:r>
              <a:rPr lang="pt-BR" sz="2350" dirty="0"/>
              <a:t>Vamos usar os hiperparâmetros do XGBoost para melhorar as métricas, corrigir valores faltantes e ajustar </a:t>
            </a:r>
            <a:r>
              <a:rPr lang="pt-BR" sz="2350" i="1" dirty="0"/>
              <a:t>base </a:t>
            </a:r>
            <a:r>
              <a:rPr lang="pt-BR" sz="2350" i="1" dirty="0" err="1"/>
              <a:t>learners</a:t>
            </a:r>
            <a:r>
              <a:rPr lang="pt-BR" sz="2350" i="1" dirty="0"/>
              <a:t>*. </a:t>
            </a:r>
            <a:endParaRPr lang="pt-BR" sz="2350" dirty="0"/>
          </a:p>
        </p:txBody>
      </p:sp>
    </p:spTree>
    <p:extLst>
      <p:ext uri="{BB962C8B-B14F-4D97-AF65-F5344CB8AC3E}">
        <p14:creationId xmlns:p14="http://schemas.microsoft.com/office/powerpoint/2010/main" val="24606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6F17274-9A9A-7742-A4DE-FB99B1D4DF46}"/>
                  </a:ext>
                </a:extLst>
              </p:cNvPr>
              <p:cNvSpPr txBox="1"/>
              <p:nvPr/>
            </p:nvSpPr>
            <p:spPr>
              <a:xfrm>
                <a:off x="812654" y="879051"/>
                <a:ext cx="10750609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Considere que cada árvore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 possui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nós folhas;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 é o conjunto de instâncias que pertencem ao nó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 as predições (scores) para o nó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/>
                  <a:t>: 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6F17274-9A9A-7742-A4DE-FB99B1D4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4" y="879051"/>
                <a:ext cx="10750609" cy="668645"/>
              </a:xfrm>
              <a:prstGeom prst="rect">
                <a:avLst/>
              </a:prstGeom>
              <a:blipFill>
                <a:blip r:embed="rId5"/>
                <a:stretch>
                  <a:fillRect l="-354" t="-3774" b="-150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5786EA5-DFED-750C-F22E-08BC99AB9B21}"/>
                  </a:ext>
                </a:extLst>
              </p:cNvPr>
              <p:cNvSpPr txBox="1"/>
              <p:nvPr/>
            </p:nvSpPr>
            <p:spPr>
              <a:xfrm>
                <a:off x="-70503" y="1823600"/>
                <a:ext cx="6097424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5786EA5-DFED-750C-F22E-08BC99AB9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503" y="1823600"/>
                <a:ext cx="6097424" cy="902555"/>
              </a:xfrm>
              <a:prstGeom prst="rect">
                <a:avLst/>
              </a:prstGeom>
              <a:blipFill>
                <a:blip r:embed="rId6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0B8C2EF-7077-D59F-F6DD-2FEB44561460}"/>
                  </a:ext>
                </a:extLst>
              </p:cNvPr>
              <p:cNvSpPr txBox="1"/>
              <p:nvPr/>
            </p:nvSpPr>
            <p:spPr>
              <a:xfrm>
                <a:off x="1707023" y="3272730"/>
                <a:ext cx="613160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pt-B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0B8C2EF-7077-D59F-F6DD-2FEB4456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23" y="3272730"/>
                <a:ext cx="6131606" cy="504818"/>
              </a:xfrm>
              <a:prstGeom prst="rect">
                <a:avLst/>
              </a:prstGeom>
              <a:blipFill>
                <a:blip r:embed="rId7"/>
                <a:stretch>
                  <a:fillRect t="-65854" b="-1097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339DE70-B571-9251-9969-281674C50954}"/>
                  </a:ext>
                </a:extLst>
              </p:cNvPr>
              <p:cNvSpPr txBox="1"/>
              <p:nvPr/>
            </p:nvSpPr>
            <p:spPr>
              <a:xfrm>
                <a:off x="1717493" y="4000368"/>
                <a:ext cx="511050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nary>
                              </m:e>
                            </m:d>
                            <m:sSubSup>
                              <m:sSub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339DE70-B571-9251-9969-281674C50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93" y="4000368"/>
                <a:ext cx="5110502" cy="414537"/>
              </a:xfrm>
              <a:prstGeom prst="rect">
                <a:avLst/>
              </a:prstGeom>
              <a:blipFill>
                <a:blip r:embed="rId8"/>
                <a:stretch>
                  <a:fillRect l="-1489" t="-88235" r="-496" b="-1441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66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6F17274-9A9A-7742-A4DE-FB99B1D4DF46}"/>
                  </a:ext>
                </a:extLst>
              </p:cNvPr>
              <p:cNvSpPr txBox="1"/>
              <p:nvPr/>
            </p:nvSpPr>
            <p:spPr>
              <a:xfrm>
                <a:off x="812654" y="879051"/>
                <a:ext cx="10750609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Para cada folha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/>
                  <a:t>, obtenha a derivada com respeito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 e iguale a zero (minimização):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6F17274-9A9A-7742-A4DE-FB99B1D4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4" y="879051"/>
                <a:ext cx="10750609" cy="391646"/>
              </a:xfrm>
              <a:prstGeom prst="rect">
                <a:avLst/>
              </a:prstGeom>
              <a:blipFill>
                <a:blip r:embed="rId5"/>
                <a:stretch>
                  <a:fillRect l="-354" t="-6452" b="-22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C7080CB6-08D7-25F2-4FD3-40DF155B1586}"/>
                  </a:ext>
                </a:extLst>
              </p:cNvPr>
              <p:cNvSpPr txBox="1"/>
              <p:nvPr/>
            </p:nvSpPr>
            <p:spPr>
              <a:xfrm>
                <a:off x="848706" y="1546601"/>
                <a:ext cx="891847" cy="647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C7080CB6-08D7-25F2-4FD3-40DF155B1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06" y="1546601"/>
                <a:ext cx="891847" cy="647421"/>
              </a:xfrm>
              <a:prstGeom prst="rect">
                <a:avLst/>
              </a:prstGeom>
              <a:blipFill>
                <a:blip r:embed="rId6"/>
                <a:stretch>
                  <a:fillRect l="-5556" r="-4167" b="-13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583A7CB-25C0-F3F1-A59A-7DCD04D22757}"/>
                  </a:ext>
                </a:extLst>
              </p:cNvPr>
              <p:cNvSpPr txBox="1"/>
              <p:nvPr/>
            </p:nvSpPr>
            <p:spPr>
              <a:xfrm>
                <a:off x="825917" y="2666288"/>
                <a:ext cx="3255828" cy="73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583A7CB-25C0-F3F1-A59A-7DCD04D2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7" y="2666288"/>
                <a:ext cx="3255828" cy="736227"/>
              </a:xfrm>
              <a:prstGeom prst="rect">
                <a:avLst/>
              </a:prstGeom>
              <a:blipFill>
                <a:blip r:embed="rId7"/>
                <a:stretch>
                  <a:fillRect l="-23256" t="-132203" b="-174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F805473-A780-CD1D-6D57-23448A6B111E}"/>
                  </a:ext>
                </a:extLst>
              </p:cNvPr>
              <p:cNvSpPr txBox="1"/>
              <p:nvPr/>
            </p:nvSpPr>
            <p:spPr>
              <a:xfrm>
                <a:off x="5090702" y="2692773"/>
                <a:ext cx="2768515" cy="73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</m:e>
                      </m:d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F805473-A780-CD1D-6D57-23448A6B1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02" y="2692773"/>
                <a:ext cx="2768515" cy="736227"/>
              </a:xfrm>
              <a:prstGeom prst="rect">
                <a:avLst/>
              </a:prstGeom>
              <a:blipFill>
                <a:blip r:embed="rId8"/>
                <a:stretch>
                  <a:fillRect l="-20091" t="-133898" b="-1728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DBCAA80-9A3C-CF26-6D17-879544E31996}"/>
                  </a:ext>
                </a:extLst>
              </p:cNvPr>
              <p:cNvSpPr txBox="1"/>
              <p:nvPr/>
            </p:nvSpPr>
            <p:spPr>
              <a:xfrm>
                <a:off x="8868174" y="2704346"/>
                <a:ext cx="1743682" cy="713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DBCAA80-9A3C-CF26-6D17-879544E31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174" y="2704346"/>
                <a:ext cx="1743682" cy="713080"/>
              </a:xfrm>
              <a:prstGeom prst="rect">
                <a:avLst/>
              </a:prstGeom>
              <a:blipFill>
                <a:blip r:embed="rId9"/>
                <a:stretch>
                  <a:fillRect l="-1449" t="-68421" r="-2899" b="-824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ta para a Direita 10">
            <a:extLst>
              <a:ext uri="{FF2B5EF4-FFF2-40B4-BE49-F238E27FC236}">
                <a16:creationId xmlns:a16="http://schemas.microsoft.com/office/drawing/2014/main" id="{B935D652-5771-4E27-17E6-276EF14CD0B4}"/>
              </a:ext>
            </a:extLst>
          </p:cNvPr>
          <p:cNvSpPr/>
          <p:nvPr/>
        </p:nvSpPr>
        <p:spPr>
          <a:xfrm>
            <a:off x="4308485" y="2935378"/>
            <a:ext cx="555476" cy="198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1B82CEBD-0B59-483E-AE82-B63BC2BE5162}"/>
              </a:ext>
            </a:extLst>
          </p:cNvPr>
          <p:cNvSpPr/>
          <p:nvPr/>
        </p:nvSpPr>
        <p:spPr>
          <a:xfrm>
            <a:off x="8085957" y="2935377"/>
            <a:ext cx="555476" cy="198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8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56F17274-9A9A-7742-A4DE-FB99B1D4DF46}"/>
              </a:ext>
            </a:extLst>
          </p:cNvPr>
          <p:cNvSpPr txBox="1"/>
          <p:nvPr/>
        </p:nvSpPr>
        <p:spPr>
          <a:xfrm>
            <a:off x="812655" y="879051"/>
            <a:ext cx="136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Substituindo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DF6F1F0-59A8-8C11-D53D-90A6556A3D81}"/>
                  </a:ext>
                </a:extLst>
              </p:cNvPr>
              <p:cNvSpPr txBox="1"/>
              <p:nvPr/>
            </p:nvSpPr>
            <p:spPr>
              <a:xfrm>
                <a:off x="2179179" y="703609"/>
                <a:ext cx="1743682" cy="713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DF6F1F0-59A8-8C11-D53D-90A6556A3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179" y="703609"/>
                <a:ext cx="1743682" cy="713080"/>
              </a:xfrm>
              <a:prstGeom prst="rect">
                <a:avLst/>
              </a:prstGeom>
              <a:blipFill>
                <a:blip r:embed="rId5"/>
                <a:stretch>
                  <a:fillRect l="-1439" t="-68421" r="-2158" b="-824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0CBB4E47-2BE4-14BF-468B-3CA00D6EC298}"/>
              </a:ext>
            </a:extLst>
          </p:cNvPr>
          <p:cNvSpPr txBox="1"/>
          <p:nvPr/>
        </p:nvSpPr>
        <p:spPr>
          <a:xfrm>
            <a:off x="4195985" y="8790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aqui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693B51F-80D1-8B75-145E-1DB2D98DB1BB}"/>
                  </a:ext>
                </a:extLst>
              </p:cNvPr>
              <p:cNvSpPr txBox="1"/>
              <p:nvPr/>
            </p:nvSpPr>
            <p:spPr>
              <a:xfrm>
                <a:off x="5060938" y="852880"/>
                <a:ext cx="511050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nary>
                              </m:e>
                            </m:d>
                            <m:sSubSup>
                              <m:sSub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693B51F-80D1-8B75-145E-1DB2D98DB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938" y="852880"/>
                <a:ext cx="5110502" cy="414537"/>
              </a:xfrm>
              <a:prstGeom prst="rect">
                <a:avLst/>
              </a:prstGeom>
              <a:blipFill>
                <a:blip r:embed="rId6"/>
                <a:stretch>
                  <a:fillRect l="-1485" t="-93939" r="-495" b="-1484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35AE30-31CE-0163-E8ED-2349BBDBB57A}"/>
              </a:ext>
            </a:extLst>
          </p:cNvPr>
          <p:cNvSpPr txBox="1"/>
          <p:nvPr/>
        </p:nvSpPr>
        <p:spPr>
          <a:xfrm>
            <a:off x="10348957" y="879051"/>
            <a:ext cx="116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Obtemos: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608B9E4-A74E-00DE-49A7-29CED6DEE051}"/>
                  </a:ext>
                </a:extLst>
              </p:cNvPr>
              <p:cNvSpPr txBox="1"/>
              <p:nvPr/>
            </p:nvSpPr>
            <p:spPr>
              <a:xfrm>
                <a:off x="889166" y="2355516"/>
                <a:ext cx="6834756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nary>
                              </m:den>
                            </m:f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nary>
                              </m:e>
                            </m:d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num>
                                      <m:den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nary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608B9E4-A74E-00DE-49A7-29CED6DE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66" y="2355516"/>
                <a:ext cx="6834756" cy="725070"/>
              </a:xfrm>
              <a:prstGeom prst="rect">
                <a:avLst/>
              </a:prstGeom>
              <a:blipFill>
                <a:blip r:embed="rId7"/>
                <a:stretch>
                  <a:fillRect l="-1299" t="-36207" r="-1484" b="-62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514683E-DE20-5395-F5B4-40760D932CD9}"/>
                  </a:ext>
                </a:extLst>
              </p:cNvPr>
              <p:cNvSpPr txBox="1"/>
              <p:nvPr/>
            </p:nvSpPr>
            <p:spPr>
              <a:xfrm>
                <a:off x="812654" y="3965115"/>
                <a:ext cx="2971006" cy="899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nary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514683E-DE20-5395-F5B4-40760D932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4" y="3965115"/>
                <a:ext cx="2971006" cy="899029"/>
              </a:xfrm>
              <a:prstGeom prst="rect">
                <a:avLst/>
              </a:prstGeom>
              <a:blipFill>
                <a:blip r:embed="rId8"/>
                <a:stretch>
                  <a:fillRect l="-1271" t="-86111" r="-847" b="-1458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0FC3765-3CA5-AF7F-B30C-66A4B078DB57}"/>
                  </a:ext>
                </a:extLst>
              </p:cNvPr>
              <p:cNvSpPr txBox="1"/>
              <p:nvPr/>
            </p:nvSpPr>
            <p:spPr>
              <a:xfrm>
                <a:off x="889166" y="5332576"/>
                <a:ext cx="104169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Está é equação que fornece o melhor valor de </a:t>
                </a:r>
                <a:r>
                  <a:rPr lang="pt-BR" i="1" dirty="0" err="1"/>
                  <a:t>loss</a:t>
                </a:r>
                <a:r>
                  <a:rPr lang="pt-BR" dirty="0"/>
                  <a:t> para um </a:t>
                </a:r>
                <a:r>
                  <a:rPr lang="pt-BR" i="1" dirty="0"/>
                  <a:t>base </a:t>
                </a:r>
                <a:r>
                  <a:rPr lang="pt-BR" i="1" dirty="0" err="1"/>
                  <a:t>learner</a:t>
                </a:r>
                <a:r>
                  <a:rPr lang="pt-BR" dirty="0"/>
                  <a:t> com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nós. Dito de outra forma, esta equação mensura quão boa a estrutura da árvore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é. Observe o seguinte exemplo: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0FC3765-3CA5-AF7F-B30C-66A4B078D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66" y="5332576"/>
                <a:ext cx="10416920" cy="646331"/>
              </a:xfrm>
              <a:prstGeom prst="rect">
                <a:avLst/>
              </a:prstGeom>
              <a:blipFill>
                <a:blip r:embed="rId9"/>
                <a:stretch>
                  <a:fillRect l="-609" t="-5882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ECBD3058-10CD-0504-09BD-D3D080547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26" y="1407617"/>
            <a:ext cx="6882722" cy="3068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903D9BB-61A7-D687-D6C5-E3E63D8F4064}"/>
                  </a:ext>
                </a:extLst>
              </p:cNvPr>
              <p:cNvSpPr txBox="1"/>
              <p:nvPr/>
            </p:nvSpPr>
            <p:spPr>
              <a:xfrm>
                <a:off x="8203963" y="1495514"/>
                <a:ext cx="3298676" cy="77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Aqui, considere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903D9BB-61A7-D687-D6C5-E3E63D8F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963" y="1495514"/>
                <a:ext cx="3298676" cy="774827"/>
              </a:xfrm>
              <a:prstGeom prst="rect">
                <a:avLst/>
              </a:prstGeom>
              <a:blipFill>
                <a:blip r:embed="rId6"/>
                <a:stretch>
                  <a:fillRect l="-1923" t="-53226" b="-72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84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74AFCE-D44D-79EA-B9EE-9870BE4F05CC}"/>
              </a:ext>
            </a:extLst>
          </p:cNvPr>
          <p:cNvSpPr txBox="1"/>
          <p:nvPr/>
        </p:nvSpPr>
        <p:spPr>
          <a:xfrm>
            <a:off x="971626" y="1179320"/>
            <a:ext cx="1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equação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0ABA2DE-3A00-3DF9-43A2-AC1D5994D7D5}"/>
                  </a:ext>
                </a:extLst>
              </p:cNvPr>
              <p:cNvSpPr txBox="1"/>
              <p:nvPr/>
            </p:nvSpPr>
            <p:spPr>
              <a:xfrm>
                <a:off x="2094524" y="914471"/>
                <a:ext cx="2971006" cy="899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nary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0ABA2DE-3A00-3DF9-43A2-AC1D5994D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524" y="914471"/>
                <a:ext cx="2971006" cy="899029"/>
              </a:xfrm>
              <a:prstGeom prst="rect">
                <a:avLst/>
              </a:prstGeom>
              <a:blipFill>
                <a:blip r:embed="rId5"/>
                <a:stretch>
                  <a:fillRect l="-1709" t="-88732" r="-1282" b="-149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95CDD6FE-38EC-AB73-910E-061066507F43}"/>
              </a:ext>
            </a:extLst>
          </p:cNvPr>
          <p:cNvSpPr txBox="1"/>
          <p:nvPr/>
        </p:nvSpPr>
        <p:spPr>
          <a:xfrm>
            <a:off x="5065530" y="1179320"/>
            <a:ext cx="655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nos fornece o valor ótimo de </a:t>
            </a:r>
            <a:r>
              <a:rPr lang="pt-BR" i="1" dirty="0" err="1"/>
              <a:t>loss</a:t>
            </a:r>
            <a:r>
              <a:rPr lang="pt-BR" dirty="0"/>
              <a:t> para uma estrutura fixa de árvore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9FF9AC2-239E-CF68-2BE5-29348079F6BF}"/>
              </a:ext>
            </a:extLst>
          </p:cNvPr>
          <p:cNvSpPr txBox="1"/>
          <p:nvPr/>
        </p:nvSpPr>
        <p:spPr>
          <a:xfrm>
            <a:off x="971626" y="2042445"/>
            <a:ext cx="104626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Idealmente, deveríamos enumerar todas as árvores possíveis e escolher a melhor. Entretanto, isto é impraticável. </a:t>
            </a:r>
          </a:p>
          <a:p>
            <a:endParaRPr lang="pt-BR" dirty="0"/>
          </a:p>
          <a:p>
            <a:r>
              <a:rPr lang="pt-BR" dirty="0"/>
              <a:t>Recordando o que já vimos, usamos a Série de Taylor para facilitar o cálculo da </a:t>
            </a:r>
            <a:r>
              <a:rPr lang="pt-BR" i="1" dirty="0" err="1"/>
              <a:t>loss</a:t>
            </a:r>
            <a:r>
              <a:rPr lang="pt-BR" dirty="0"/>
              <a:t>, conseguimos determinar os valores ótimos do score num nó folha e agora precisamos determinar uma maneira de explorar todas as diferentes possíveis estruturas de árvores.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Vamos ver o seguinte exemplo:</a:t>
            </a:r>
          </a:p>
        </p:txBody>
      </p:sp>
    </p:spTree>
    <p:extLst>
      <p:ext uri="{BB962C8B-B14F-4D97-AF65-F5344CB8AC3E}">
        <p14:creationId xmlns:p14="http://schemas.microsoft.com/office/powerpoint/2010/main" val="324716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036">
              <a:defRPr/>
            </a:pPr>
            <a:r>
              <a:rPr lang="pt-BR" sz="2800" dirty="0"/>
              <a:t>Matemática explicada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70EAE1D4-23C9-6BA4-A17E-DCC71652E970}"/>
              </a:ext>
            </a:extLst>
          </p:cNvPr>
          <p:cNvSpPr/>
          <p:nvPr/>
        </p:nvSpPr>
        <p:spPr>
          <a:xfrm>
            <a:off x="2567227" y="879051"/>
            <a:ext cx="1325616" cy="435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Nó </a:t>
            </a:r>
            <a:r>
              <a:rPr lang="pt-BR" sz="1200" dirty="0" err="1"/>
              <a:t>I</a:t>
            </a:r>
            <a:endParaRPr lang="pt-BR" sz="12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E58AEA9-0FA4-D5D6-9376-6EF33810F295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1983597" y="1314393"/>
            <a:ext cx="1246438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AF848465-3AA8-BB14-3A1C-C7FF315529A9}"/>
                  </a:ext>
                </a:extLst>
              </p:cNvPr>
              <p:cNvSpPr txBox="1"/>
              <p:nvPr/>
            </p:nvSpPr>
            <p:spPr>
              <a:xfrm>
                <a:off x="2399156" y="1386892"/>
                <a:ext cx="4653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AF848465-3AA8-BB14-3A1C-C7FF31552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156" y="1386892"/>
                <a:ext cx="465352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Arredondado 9">
                <a:extLst>
                  <a:ext uri="{FF2B5EF4-FFF2-40B4-BE49-F238E27FC236}">
                    <a16:creationId xmlns:a16="http://schemas.microsoft.com/office/drawing/2014/main" id="{F91D585B-0B39-7E2A-B70B-2EFCBED120E2}"/>
                  </a:ext>
                </a:extLst>
              </p:cNvPr>
              <p:cNvSpPr/>
              <p:nvPr/>
            </p:nvSpPr>
            <p:spPr>
              <a:xfrm>
                <a:off x="1399967" y="2064188"/>
                <a:ext cx="1167260" cy="835053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 dirty="0"/>
                  <a:t>Nó folha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pt-BR" sz="1600" dirty="0"/>
              </a:p>
            </p:txBody>
          </p:sp>
        </mc:Choice>
        <mc:Fallback xmlns="">
          <p:sp>
            <p:nvSpPr>
              <p:cNvPr id="10" name="Retângulo Arredondado 9">
                <a:extLst>
                  <a:ext uri="{FF2B5EF4-FFF2-40B4-BE49-F238E27FC236}">
                    <a16:creationId xmlns:a16="http://schemas.microsoft.com/office/drawing/2014/main" id="{F91D585B-0B39-7E2A-B70B-2EFCBED12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967" y="2064188"/>
                <a:ext cx="1167260" cy="83505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364B7D-821A-B379-D948-A8ED1C51B4FF}"/>
              </a:ext>
            </a:extLst>
          </p:cNvPr>
          <p:cNvSpPr txBox="1"/>
          <p:nvPr/>
        </p:nvSpPr>
        <p:spPr>
          <a:xfrm>
            <a:off x="4340635" y="2532701"/>
            <a:ext cx="433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125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Arredondado 16">
                <a:extLst>
                  <a:ext uri="{FF2B5EF4-FFF2-40B4-BE49-F238E27FC236}">
                    <a16:creationId xmlns:a16="http://schemas.microsoft.com/office/drawing/2014/main" id="{F6241B6B-08A1-D3A6-6AF9-0E31BB83F3A3}"/>
                  </a:ext>
                </a:extLst>
              </p:cNvPr>
              <p:cNvSpPr/>
              <p:nvPr/>
            </p:nvSpPr>
            <p:spPr>
              <a:xfrm>
                <a:off x="3564657" y="2064188"/>
                <a:ext cx="1167260" cy="835053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Nó folha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1400" dirty="0"/>
              </a:p>
            </p:txBody>
          </p:sp>
        </mc:Choice>
        <mc:Fallback xmlns="">
          <p:sp>
            <p:nvSpPr>
              <p:cNvPr id="17" name="Retângulo Arredondado 16">
                <a:extLst>
                  <a:ext uri="{FF2B5EF4-FFF2-40B4-BE49-F238E27FC236}">
                    <a16:creationId xmlns:a16="http://schemas.microsoft.com/office/drawing/2014/main" id="{F6241B6B-08A1-D3A6-6AF9-0E31BB83F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657" y="2064188"/>
                <a:ext cx="1167260" cy="83505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3C637A46-29DB-A1EC-59F5-AA87CBADF94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3230035" y="1314393"/>
            <a:ext cx="918252" cy="749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B87CB65-657C-BAB4-2519-FAE4D2EBE01E}"/>
                  </a:ext>
                </a:extLst>
              </p:cNvPr>
              <p:cNvSpPr txBox="1"/>
              <p:nvPr/>
            </p:nvSpPr>
            <p:spPr>
              <a:xfrm>
                <a:off x="3645594" y="1386891"/>
                <a:ext cx="4653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B87CB65-657C-BAB4-2519-FAE4D2EBE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94" y="1386891"/>
                <a:ext cx="46535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6C0A2664-4BA8-BD41-5C28-7C9570497CC4}"/>
                  </a:ext>
                </a:extLst>
              </p:cNvPr>
              <p:cNvSpPr txBox="1"/>
              <p:nvPr/>
            </p:nvSpPr>
            <p:spPr>
              <a:xfrm>
                <a:off x="4258370" y="622145"/>
                <a:ext cx="4792081" cy="899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nary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6C0A2664-4BA8-BD41-5C28-7C9570497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70" y="622145"/>
                <a:ext cx="4792081" cy="899029"/>
              </a:xfrm>
              <a:prstGeom prst="rect">
                <a:avLst/>
              </a:prstGeom>
              <a:blipFill>
                <a:blip r:embed="rId9"/>
                <a:stretch>
                  <a:fillRect l="-529" t="-84932" r="-1058" b="-143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BD1896E-2162-2F6A-7F48-D709529B89DD}"/>
                  </a:ext>
                </a:extLst>
              </p:cNvPr>
              <p:cNvSpPr txBox="1"/>
              <p:nvPr/>
            </p:nvSpPr>
            <p:spPr>
              <a:xfrm>
                <a:off x="971627" y="3024469"/>
                <a:ext cx="1892882" cy="697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BD1896E-2162-2F6A-7F48-D709529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27" y="3024469"/>
                <a:ext cx="1892882" cy="6978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396032C-A664-3EF1-90CD-3605B97CC234}"/>
                  </a:ext>
                </a:extLst>
              </p:cNvPr>
              <p:cNvSpPr txBox="1"/>
              <p:nvPr/>
            </p:nvSpPr>
            <p:spPr>
              <a:xfrm>
                <a:off x="3140963" y="3041382"/>
                <a:ext cx="1892882" cy="697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396032C-A664-3EF1-90CD-3605B97CC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963" y="3041382"/>
                <a:ext cx="1892882" cy="697883"/>
              </a:xfrm>
              <a:prstGeom prst="rect">
                <a:avLst/>
              </a:prstGeom>
              <a:blipFill>
                <a:blip r:embed="rId11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A86C271-B0A8-E577-2089-A9B9A2AE1264}"/>
                  </a:ext>
                </a:extLst>
              </p:cNvPr>
              <p:cNvSpPr txBox="1"/>
              <p:nvPr/>
            </p:nvSpPr>
            <p:spPr>
              <a:xfrm>
                <a:off x="5879507" y="2204815"/>
                <a:ext cx="50762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Anteriormente, vimos que, se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pt-BR" dirty="0"/>
                  <a:t> é positivo, realizamos o split. Caso contrário, podamos a árvore. Para isso, verificamos a </a:t>
                </a:r>
                <a:r>
                  <a:rPr lang="pt-BR" i="1" dirty="0" err="1"/>
                  <a:t>loss</a:t>
                </a:r>
                <a:r>
                  <a:rPr lang="pt-BR" dirty="0"/>
                  <a:t> antes do split e a </a:t>
                </a:r>
                <a:r>
                  <a:rPr lang="pt-BR" i="1" dirty="0" err="1"/>
                  <a:t>loss</a:t>
                </a:r>
                <a:r>
                  <a:rPr lang="pt-BR" dirty="0"/>
                  <a:t> depois do split.  </a:t>
                </a: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A86C271-B0A8-E577-2089-A9B9A2AE1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07" y="2204815"/>
                <a:ext cx="5076201" cy="1200329"/>
              </a:xfrm>
              <a:prstGeom prst="rect">
                <a:avLst/>
              </a:prstGeom>
              <a:blipFill>
                <a:blip r:embed="rId12"/>
                <a:stretch>
                  <a:fillRect l="-998" t="-2083" r="-1746" b="-72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01518834-186D-C8D5-EB92-159228EA6AB6}"/>
              </a:ext>
            </a:extLst>
          </p:cNvPr>
          <p:cNvSpPr txBox="1"/>
          <p:nvPr/>
        </p:nvSpPr>
        <p:spPr>
          <a:xfrm>
            <a:off x="581114" y="5195844"/>
            <a:ext cx="177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Depois do split: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34161B-04AF-9F2F-4D72-3986477B8DFB}"/>
                  </a:ext>
                </a:extLst>
              </p:cNvPr>
              <p:cNvSpPr txBox="1"/>
              <p:nvPr/>
            </p:nvSpPr>
            <p:spPr>
              <a:xfrm>
                <a:off x="1983597" y="5007168"/>
                <a:ext cx="3563596" cy="72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34161B-04AF-9F2F-4D72-3986477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597" y="5007168"/>
                <a:ext cx="3563596" cy="7217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ixaDeTexto 34">
            <a:extLst>
              <a:ext uri="{FF2B5EF4-FFF2-40B4-BE49-F238E27FC236}">
                <a16:creationId xmlns:a16="http://schemas.microsoft.com/office/drawing/2014/main" id="{60DC8A17-B1A3-CBB1-AED1-BCF9633F7FE4}"/>
              </a:ext>
            </a:extLst>
          </p:cNvPr>
          <p:cNvSpPr txBox="1"/>
          <p:nvPr/>
        </p:nvSpPr>
        <p:spPr>
          <a:xfrm>
            <a:off x="581113" y="4337515"/>
            <a:ext cx="177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Antes do split: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4CA7EF16-5462-10F6-4CFC-FC237056ACBB}"/>
                  </a:ext>
                </a:extLst>
              </p:cNvPr>
              <p:cNvSpPr txBox="1"/>
              <p:nvPr/>
            </p:nvSpPr>
            <p:spPr>
              <a:xfrm>
                <a:off x="1983597" y="4195518"/>
                <a:ext cx="5004950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pt-BR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4CA7EF16-5462-10F6-4CFC-FC237056A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597" y="4195518"/>
                <a:ext cx="5004950" cy="7173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12575912-F782-E1A1-C4BF-6E393B2E231C}"/>
                  </a:ext>
                </a:extLst>
              </p:cNvPr>
              <p:cNvSpPr txBox="1"/>
              <p:nvPr/>
            </p:nvSpPr>
            <p:spPr>
              <a:xfrm>
                <a:off x="247826" y="6011918"/>
                <a:ext cx="8332152" cy="72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𝑎𝑛𝑡𝑒𝑠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𝑑𝑒𝑝𝑜𝑖𝑠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12575912-F782-E1A1-C4BF-6E393B2E2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26" y="6011918"/>
                <a:ext cx="8332152" cy="7217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77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243398"/>
            <a:ext cx="12180722" cy="68516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12170" y="4436957"/>
            <a:ext cx="3676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9" y="3038127"/>
            <a:ext cx="12180722" cy="7817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036">
              <a:lnSpc>
                <a:spcPct val="120000"/>
              </a:lnSpc>
              <a:defRPr/>
            </a:pPr>
            <a:r>
              <a:rPr lang="pt-BR" sz="4000" dirty="0"/>
              <a:t>Otimizações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20" y="5848222"/>
            <a:ext cx="172194" cy="6606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1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2" name="Picture 11" descr="mba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89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3E1577-D527-8E37-D05A-3072D47679D5}"/>
              </a:ext>
            </a:extLst>
          </p:cNvPr>
          <p:cNvSpPr txBox="1"/>
          <p:nvPr/>
        </p:nvSpPr>
        <p:spPr>
          <a:xfrm>
            <a:off x="971626" y="1059679"/>
            <a:ext cx="10317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diferença mais importante entre </a:t>
            </a:r>
            <a:r>
              <a:rPr lang="pt-BR" dirty="0" err="1"/>
              <a:t>XGBoost</a:t>
            </a:r>
            <a:r>
              <a:rPr lang="pt-BR" dirty="0"/>
              <a:t> para o Gradiente </a:t>
            </a:r>
            <a:r>
              <a:rPr lang="pt-BR" dirty="0" err="1"/>
              <a:t>Boosting</a:t>
            </a:r>
            <a:r>
              <a:rPr lang="pt-BR" dirty="0"/>
              <a:t> é que a performance foi amplificada através de várias melhorias na abordagem algorítmica. Podemos elencar as principais contribuições: </a:t>
            </a:r>
          </a:p>
          <a:p>
            <a:endParaRPr lang="pt-BR" dirty="0"/>
          </a:p>
          <a:p>
            <a:pPr marL="800100" lvl="1" indent="-342900">
              <a:buFont typeface="+mj-lt"/>
              <a:buAutoNum type="arabicPeriod"/>
            </a:pPr>
            <a:r>
              <a:rPr lang="pt-BR" dirty="0" err="1"/>
              <a:t>Approximate</a:t>
            </a:r>
            <a:r>
              <a:rPr lang="pt-BR" dirty="0"/>
              <a:t> </a:t>
            </a:r>
            <a:r>
              <a:rPr lang="pt-BR" dirty="0" err="1"/>
              <a:t>Greedy</a:t>
            </a:r>
            <a:r>
              <a:rPr lang="pt-BR" dirty="0"/>
              <a:t> </a:t>
            </a:r>
            <a:r>
              <a:rPr lang="pt-BR" dirty="0" err="1"/>
              <a:t>Algorithm</a:t>
            </a:r>
            <a:endParaRPr lang="pt-BR" dirty="0"/>
          </a:p>
          <a:p>
            <a:pPr marL="800100" lvl="1" indent="-342900">
              <a:buFont typeface="+mj-lt"/>
              <a:buAutoNum type="arabicPeriod"/>
            </a:pPr>
            <a:r>
              <a:rPr lang="pt-BR" dirty="0" err="1"/>
              <a:t>Parallel</a:t>
            </a:r>
            <a:r>
              <a:rPr lang="pt-BR" dirty="0"/>
              <a:t>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err="1"/>
              <a:t>Weighted</a:t>
            </a:r>
            <a:r>
              <a:rPr lang="pt-BR" dirty="0"/>
              <a:t> </a:t>
            </a:r>
            <a:r>
              <a:rPr lang="pt-BR" dirty="0" err="1"/>
              <a:t>Quantile</a:t>
            </a:r>
            <a:r>
              <a:rPr lang="pt-BR" dirty="0"/>
              <a:t> Sketch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err="1"/>
              <a:t>Sparsity-Aware</a:t>
            </a:r>
            <a:r>
              <a:rPr lang="pt-BR" dirty="0"/>
              <a:t> Split </a:t>
            </a:r>
            <a:r>
              <a:rPr lang="pt-BR" dirty="0" err="1"/>
              <a:t>Finding</a:t>
            </a:r>
            <a:endParaRPr lang="pt-BR" dirty="0"/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Cache-</a:t>
            </a:r>
            <a:r>
              <a:rPr lang="pt-BR" dirty="0" err="1"/>
              <a:t>Aware</a:t>
            </a:r>
            <a:r>
              <a:rPr lang="pt-BR" dirty="0"/>
              <a:t>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err="1"/>
              <a:t>Compressed</a:t>
            </a:r>
            <a:r>
              <a:rPr lang="pt-BR" dirty="0"/>
              <a:t> </a:t>
            </a:r>
            <a:r>
              <a:rPr lang="pt-BR" dirty="0" err="1"/>
              <a:t>Sparse</a:t>
            </a:r>
            <a:r>
              <a:rPr lang="pt-BR" dirty="0"/>
              <a:t> </a:t>
            </a:r>
            <a:r>
              <a:rPr lang="pt-BR" dirty="0" err="1"/>
              <a:t>column</a:t>
            </a:r>
            <a:r>
              <a:rPr lang="pt-BR" dirty="0"/>
              <a:t> (CSC) data </a:t>
            </a:r>
            <a:r>
              <a:rPr lang="pt-BR" dirty="0" err="1"/>
              <a:t>format</a:t>
            </a:r>
            <a:endParaRPr lang="pt-BR" dirty="0"/>
          </a:p>
          <a:p>
            <a:pPr marL="800100" lvl="1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75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3E1577-D527-8E37-D05A-3072D47679D5}"/>
              </a:ext>
            </a:extLst>
          </p:cNvPr>
          <p:cNvSpPr txBox="1"/>
          <p:nvPr/>
        </p:nvSpPr>
        <p:spPr>
          <a:xfrm>
            <a:off x="971626" y="1059679"/>
            <a:ext cx="10317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Discutimos anteriormente que um modelo baseado em árvores tem como principal tarefa para obter a melhor performance encontrar o melhor split para fazer uma clara distinção entre as amostras. </a:t>
            </a:r>
            <a:r>
              <a:rPr lang="pt-BR" dirty="0">
                <a:solidFill>
                  <a:schemeClr val="accent1"/>
                </a:solidFill>
              </a:rPr>
              <a:t>Bom, uma maneira de fazer isso é avaliar todos os possíveis splits, calcular seus scores e escolher o melhor</a:t>
            </a:r>
            <a:r>
              <a:rPr lang="pt-BR" dirty="0"/>
              <a:t>. Este é o método usado em modelos de </a:t>
            </a:r>
            <a:r>
              <a:rPr lang="pt-BR" dirty="0" err="1"/>
              <a:t>boosting</a:t>
            </a:r>
            <a:r>
              <a:rPr lang="pt-BR" dirty="0"/>
              <a:t> e é chamado de </a:t>
            </a:r>
            <a:r>
              <a:rPr lang="pt-BR" i="1" dirty="0">
                <a:solidFill>
                  <a:srgbClr val="FF0000"/>
                </a:solidFill>
              </a:rPr>
              <a:t>Basic Exact </a:t>
            </a:r>
            <a:r>
              <a:rPr lang="pt-BR" i="1" dirty="0" err="1">
                <a:solidFill>
                  <a:srgbClr val="FF0000"/>
                </a:solidFill>
              </a:rPr>
              <a:t>Greedy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i="1" dirty="0" err="1">
                <a:solidFill>
                  <a:srgbClr val="FF0000"/>
                </a:solidFill>
              </a:rPr>
              <a:t>Aalgorithm</a:t>
            </a:r>
            <a:r>
              <a:rPr lang="pt-BR" i="1" dirty="0"/>
              <a:t>, </a:t>
            </a:r>
            <a:r>
              <a:rPr lang="pt-BR" dirty="0"/>
              <a:t>definido da seguinte maneira: </a:t>
            </a:r>
          </a:p>
          <a:p>
            <a:pPr marL="800100" lvl="1" indent="-342900">
              <a:buFont typeface="+mj-lt"/>
              <a:buAutoNum type="arabicPeriod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97472E-1A54-AC84-3F1F-C19300B1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52" y="2561691"/>
            <a:ext cx="5902296" cy="38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9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3E1577-D527-8E37-D05A-3072D47679D5}"/>
              </a:ext>
            </a:extLst>
          </p:cNvPr>
          <p:cNvSpPr txBox="1"/>
          <p:nvPr/>
        </p:nvSpPr>
        <p:spPr>
          <a:xfrm>
            <a:off x="971626" y="1059679"/>
            <a:ext cx="10317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Entretanto, como vimos, isso se torna impraticável para grandes </a:t>
            </a:r>
            <a:r>
              <a:rPr lang="pt-BR" dirty="0" err="1"/>
              <a:t>datasets</a:t>
            </a:r>
            <a:r>
              <a:rPr lang="pt-BR" dirty="0"/>
              <a:t>. Por isso, </a:t>
            </a:r>
            <a:r>
              <a:rPr lang="pt-BR" dirty="0" err="1"/>
              <a:t>XGBoost</a:t>
            </a:r>
            <a:r>
              <a:rPr lang="pt-BR" dirty="0"/>
              <a:t> usa um algoritmo aproximado para realizar o split, o que torna ele bastante rápido.  O </a:t>
            </a:r>
            <a:r>
              <a:rPr lang="pt-BR" i="1" dirty="0" err="1"/>
              <a:t>Approximate</a:t>
            </a:r>
            <a:r>
              <a:rPr lang="pt-BR" i="1" dirty="0"/>
              <a:t> </a:t>
            </a:r>
            <a:r>
              <a:rPr lang="pt-BR" i="1" dirty="0" err="1"/>
              <a:t>Greedy</a:t>
            </a:r>
            <a:r>
              <a:rPr lang="pt-BR" i="1" dirty="0"/>
              <a:t> </a:t>
            </a:r>
            <a:r>
              <a:rPr lang="pt-BR" i="1" dirty="0" err="1"/>
              <a:t>Algorithm</a:t>
            </a:r>
            <a:r>
              <a:rPr lang="pt-BR" i="1" dirty="0"/>
              <a:t> </a:t>
            </a:r>
            <a:r>
              <a:rPr lang="pt-BR" dirty="0"/>
              <a:t>é definido da seguinte forma:</a:t>
            </a:r>
          </a:p>
          <a:p>
            <a:pPr marL="800100" lvl="1" indent="-342900">
              <a:buFont typeface="+mj-lt"/>
              <a:buAutoNum type="arabicPeriod"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A55B4D-844E-77FA-F3DF-61D09AD9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32" y="2030438"/>
            <a:ext cx="8037156" cy="393134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236467B-456A-A54A-27CB-441B9C8C4295}"/>
              </a:ext>
            </a:extLst>
          </p:cNvPr>
          <p:cNvSpPr txBox="1"/>
          <p:nvPr/>
        </p:nvSpPr>
        <p:spPr>
          <a:xfrm>
            <a:off x="812654" y="6289705"/>
            <a:ext cx="83228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Vamos entender seu funcionamento:</a:t>
            </a:r>
            <a:endParaRPr lang="pt-BR" dirty="0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50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5" y="79927"/>
            <a:ext cx="553605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Ajuste do Ambiente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24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25" name="Picture 24" descr="mb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3" name="CaixaDeTexto 2"/>
          <p:cNvSpPr txBox="1"/>
          <p:nvPr/>
        </p:nvSpPr>
        <p:spPr>
          <a:xfrm>
            <a:off x="812655" y="1082731"/>
            <a:ext cx="10807974" cy="156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197" dirty="0"/>
              <a:t>Antes de discutirmos o algoritmo, é importante instalar a biblioteca corretamente. Siga os passos descritos no jupyter notebook. </a:t>
            </a:r>
            <a:endParaRPr lang="pt-BR" sz="3197" i="1" dirty="0"/>
          </a:p>
        </p:txBody>
      </p:sp>
    </p:spTree>
    <p:extLst>
      <p:ext uri="{BB962C8B-B14F-4D97-AF65-F5344CB8AC3E}">
        <p14:creationId xmlns:p14="http://schemas.microsoft.com/office/powerpoint/2010/main" val="36876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34A55B4D-844E-77FA-F3DF-61D09AD9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54" y="1420504"/>
            <a:ext cx="6093434" cy="29805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5559208-0C35-CF50-8B5F-0FDAE5B0B1BE}"/>
              </a:ext>
            </a:extLst>
          </p:cNvPr>
          <p:cNvSpPr/>
          <p:nvPr/>
        </p:nvSpPr>
        <p:spPr>
          <a:xfrm>
            <a:off x="971626" y="1820254"/>
            <a:ext cx="2053585" cy="23073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em Curva 7">
            <a:extLst>
              <a:ext uri="{FF2B5EF4-FFF2-40B4-BE49-F238E27FC236}">
                <a16:creationId xmlns:a16="http://schemas.microsoft.com/office/drawing/2014/main" id="{B9BE989A-5F98-892D-9563-2191719F2F48}"/>
              </a:ext>
            </a:extLst>
          </p:cNvPr>
          <p:cNvCxnSpPr>
            <a:stCxn id="4" idx="3"/>
          </p:cNvCxnSpPr>
          <p:nvPr/>
        </p:nvCxnSpPr>
        <p:spPr>
          <a:xfrm flipV="1">
            <a:off x="3025211" y="1420504"/>
            <a:ext cx="5127477" cy="51511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184AAD-EC16-0633-3F30-D1974D2CBB7F}"/>
              </a:ext>
            </a:extLst>
          </p:cNvPr>
          <p:cNvSpPr txBox="1"/>
          <p:nvPr/>
        </p:nvSpPr>
        <p:spPr>
          <a:xfrm>
            <a:off x="8255237" y="1196411"/>
            <a:ext cx="258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da uma das </a:t>
            </a:r>
            <a:r>
              <a:rPr lang="pt-BR" dirty="0" err="1"/>
              <a:t>features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63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34A55B4D-844E-77FA-F3DF-61D09AD9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54" y="1420504"/>
            <a:ext cx="6093434" cy="29805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5559208-0C35-CF50-8B5F-0FDAE5B0B1BE}"/>
              </a:ext>
            </a:extLst>
          </p:cNvPr>
          <p:cNvSpPr/>
          <p:nvPr/>
        </p:nvSpPr>
        <p:spPr>
          <a:xfrm>
            <a:off x="1296366" y="2051900"/>
            <a:ext cx="5694094" cy="50329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em Curva 7">
            <a:extLst>
              <a:ext uri="{FF2B5EF4-FFF2-40B4-BE49-F238E27FC236}">
                <a16:creationId xmlns:a16="http://schemas.microsoft.com/office/drawing/2014/main" id="{B9BE989A-5F98-892D-9563-2191719F2F48}"/>
              </a:ext>
            </a:extLst>
          </p:cNvPr>
          <p:cNvCxnSpPr>
            <a:cxnSpLocks/>
          </p:cNvCxnSpPr>
          <p:nvPr/>
        </p:nvCxnSpPr>
        <p:spPr>
          <a:xfrm flipV="1">
            <a:off x="6990460" y="2162990"/>
            <a:ext cx="1486968" cy="14055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184AAD-EC16-0633-3F30-D1974D2CBB7F}"/>
              </a:ext>
            </a:extLst>
          </p:cNvPr>
          <p:cNvSpPr txBox="1"/>
          <p:nvPr/>
        </p:nvSpPr>
        <p:spPr>
          <a:xfrm>
            <a:off x="8477427" y="1978324"/>
            <a:ext cx="304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Divida o range das </a:t>
            </a:r>
            <a:r>
              <a:rPr lang="pt-BR" dirty="0" err="1"/>
              <a:t>features</a:t>
            </a:r>
            <a:r>
              <a:rPr lang="pt-BR" dirty="0"/>
              <a:t> em percentis.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3085-C99A-776A-0414-FCED774A03D7}"/>
              </a:ext>
            </a:extLst>
          </p:cNvPr>
          <p:cNvSpPr txBox="1"/>
          <p:nvPr/>
        </p:nvSpPr>
        <p:spPr>
          <a:xfrm>
            <a:off x="8537249" y="2939753"/>
            <a:ext cx="29824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Esta abordagem irá dividir a distribuição da </a:t>
            </a: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em </a:t>
            </a:r>
            <a:r>
              <a:rPr lang="pt-BR" dirty="0" err="1"/>
              <a:t>n</a:t>
            </a:r>
            <a:r>
              <a:rPr lang="pt-BR" dirty="0"/>
              <a:t> </a:t>
            </a:r>
            <a:r>
              <a:rPr lang="pt-BR" dirty="0" err="1"/>
              <a:t>buckets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Imagine que queremos dividir </a:t>
            </a:r>
            <a:r>
              <a:rPr lang="pt-BR" dirty="0" err="1"/>
              <a:t>x</a:t>
            </a:r>
            <a:r>
              <a:rPr lang="pt-BR" dirty="0"/>
              <a:t> em 10 </a:t>
            </a:r>
            <a:r>
              <a:rPr lang="pt-BR" dirty="0" err="1"/>
              <a:t>buckets</a:t>
            </a:r>
            <a:r>
              <a:rPr lang="pt-BR" dirty="0"/>
              <a:t> diferentes. Visto que estamos usando percentis, cada </a:t>
            </a:r>
            <a:r>
              <a:rPr lang="pt-BR" dirty="0" err="1"/>
              <a:t>bucket</a:t>
            </a:r>
            <a:r>
              <a:rPr lang="pt-BR" dirty="0"/>
              <a:t> terá um número idêntico de amostras. </a:t>
            </a:r>
            <a:r>
              <a:rPr lang="pt-BR" dirty="0" err="1"/>
              <a:t>Ex</a:t>
            </a:r>
            <a:r>
              <a:rPr lang="pt-BR" dirty="0"/>
              <a:t>: [1 -&gt; 10], [11 -&gt; 20], etc. </a:t>
            </a:r>
          </a:p>
        </p:txBody>
      </p:sp>
    </p:spTree>
    <p:extLst>
      <p:ext uri="{BB962C8B-B14F-4D97-AF65-F5344CB8AC3E}">
        <p14:creationId xmlns:p14="http://schemas.microsoft.com/office/powerpoint/2010/main" val="24436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34A55B4D-844E-77FA-F3DF-61D09AD9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54" y="1420504"/>
            <a:ext cx="6093434" cy="29805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5559208-0C35-CF50-8B5F-0FDAE5B0B1BE}"/>
              </a:ext>
            </a:extLst>
          </p:cNvPr>
          <p:cNvSpPr/>
          <p:nvPr/>
        </p:nvSpPr>
        <p:spPr>
          <a:xfrm>
            <a:off x="1008470" y="2752655"/>
            <a:ext cx="3708809" cy="8622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em Curva 7">
            <a:extLst>
              <a:ext uri="{FF2B5EF4-FFF2-40B4-BE49-F238E27FC236}">
                <a16:creationId xmlns:a16="http://schemas.microsoft.com/office/drawing/2014/main" id="{B9BE989A-5F98-892D-9563-2191719F2F48}"/>
              </a:ext>
            </a:extLst>
          </p:cNvPr>
          <p:cNvCxnSpPr>
            <a:cxnSpLocks/>
          </p:cNvCxnSpPr>
          <p:nvPr/>
        </p:nvCxnSpPr>
        <p:spPr>
          <a:xfrm flipV="1">
            <a:off x="4717279" y="2809321"/>
            <a:ext cx="3760148" cy="42098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184AAD-EC16-0633-3F30-D1974D2CBB7F}"/>
              </a:ext>
            </a:extLst>
          </p:cNvPr>
          <p:cNvSpPr txBox="1"/>
          <p:nvPr/>
        </p:nvSpPr>
        <p:spPr>
          <a:xfrm>
            <a:off x="8477427" y="2429489"/>
            <a:ext cx="304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Calculo </a:t>
            </a:r>
            <a:r>
              <a:rPr lang="pt-BR" dirty="0" err="1"/>
              <a:t>G</a:t>
            </a:r>
            <a:r>
              <a:rPr lang="pt-BR" dirty="0"/>
              <a:t> e H para a </a:t>
            </a: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K</a:t>
            </a:r>
            <a:r>
              <a:rPr lang="pt-BR" dirty="0"/>
              <a:t> para cada </a:t>
            </a:r>
            <a:r>
              <a:rPr lang="pt-BR" dirty="0" err="1"/>
              <a:t>bucket</a:t>
            </a:r>
            <a:r>
              <a:rPr lang="pt-BR" dirty="0"/>
              <a:t>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C3B9D9-85D5-2187-A5AE-F7015B251936}"/>
              </a:ext>
            </a:extLst>
          </p:cNvPr>
          <p:cNvSpPr txBox="1"/>
          <p:nvPr/>
        </p:nvSpPr>
        <p:spPr>
          <a:xfrm>
            <a:off x="8579978" y="3349951"/>
            <a:ext cx="3119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entra mais uma otimização que o </a:t>
            </a:r>
            <a:r>
              <a:rPr lang="pt-BR" dirty="0" err="1"/>
              <a:t>XGBoost</a:t>
            </a:r>
            <a:r>
              <a:rPr lang="pt-BR" dirty="0"/>
              <a:t> implementou: </a:t>
            </a:r>
            <a:r>
              <a:rPr lang="pt-BR" dirty="0" err="1">
                <a:solidFill>
                  <a:srgbClr val="FF0000"/>
                </a:solidFill>
              </a:rPr>
              <a:t>parallel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learning</a:t>
            </a:r>
            <a:r>
              <a:rPr lang="pt-BR" dirty="0"/>
              <a:t>. O cálculo do score para cada </a:t>
            </a:r>
            <a:r>
              <a:rPr lang="pt-BR" dirty="0" err="1"/>
              <a:t>bucket</a:t>
            </a:r>
            <a:r>
              <a:rPr lang="pt-BR" dirty="0"/>
              <a:t> pode ser realizado de forma paralela.  </a:t>
            </a:r>
          </a:p>
        </p:txBody>
      </p:sp>
    </p:spTree>
    <p:extLst>
      <p:ext uri="{BB962C8B-B14F-4D97-AF65-F5344CB8AC3E}">
        <p14:creationId xmlns:p14="http://schemas.microsoft.com/office/powerpoint/2010/main" val="75855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184AAD-EC16-0633-3F30-D1974D2CBB7F}"/>
              </a:ext>
            </a:extLst>
          </p:cNvPr>
          <p:cNvSpPr txBox="1"/>
          <p:nvPr/>
        </p:nvSpPr>
        <p:spPr>
          <a:xfrm>
            <a:off x="813214" y="1070708"/>
            <a:ext cx="1040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a representação abaixo de um conjunto de dados com seus respectivos </a:t>
            </a:r>
            <a:r>
              <a:rPr lang="pt-BR" dirty="0" err="1"/>
              <a:t>buckets</a:t>
            </a:r>
            <a:r>
              <a:rPr lang="pt-BR" dirty="0"/>
              <a:t>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05EF6B-F6E7-92CC-18D0-760256D3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54" y="1807138"/>
            <a:ext cx="8775700" cy="660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6456403-6486-0AA9-72D0-6E6992DB0052}"/>
              </a:ext>
            </a:extLst>
          </p:cNvPr>
          <p:cNvSpPr txBox="1"/>
          <p:nvPr/>
        </p:nvSpPr>
        <p:spPr>
          <a:xfrm>
            <a:off x="812654" y="3486863"/>
            <a:ext cx="10407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figura, temos 40 amostras e se executarmos o </a:t>
            </a:r>
            <a:r>
              <a:rPr lang="pt-BR" i="1" dirty="0"/>
              <a:t>Basic </a:t>
            </a:r>
            <a:r>
              <a:rPr lang="pt-BR" i="1" dirty="0" err="1"/>
              <a:t>Greedy</a:t>
            </a:r>
            <a:r>
              <a:rPr lang="pt-BR" i="1" dirty="0"/>
              <a:t> </a:t>
            </a:r>
            <a:r>
              <a:rPr lang="pt-BR" i="1" dirty="0" err="1"/>
              <a:t>Algorithm</a:t>
            </a:r>
            <a:r>
              <a:rPr lang="pt-BR" dirty="0"/>
              <a:t>, calcularíamos 39 splits sequencialmente. Entretanto, com a versão aproximada (usando 10 </a:t>
            </a:r>
            <a:r>
              <a:rPr lang="pt-BR" dirty="0" err="1"/>
              <a:t>buckets</a:t>
            </a:r>
            <a:r>
              <a:rPr lang="pt-BR" dirty="0"/>
              <a:t>), 30 splits diferentes são executados em paralelo (10 por vez). </a:t>
            </a:r>
          </a:p>
        </p:txBody>
      </p:sp>
    </p:spTree>
    <p:extLst>
      <p:ext uri="{BB962C8B-B14F-4D97-AF65-F5344CB8AC3E}">
        <p14:creationId xmlns:p14="http://schemas.microsoft.com/office/powerpoint/2010/main" val="106302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184AAD-EC16-0633-3F30-D1974D2CBB7F}"/>
              </a:ext>
            </a:extLst>
          </p:cNvPr>
          <p:cNvSpPr txBox="1"/>
          <p:nvPr/>
        </p:nvSpPr>
        <p:spPr>
          <a:xfrm>
            <a:off x="813214" y="1070708"/>
            <a:ext cx="10407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Vimos que a criação dos </a:t>
            </a:r>
            <a:r>
              <a:rPr lang="pt-BR" dirty="0" err="1"/>
              <a:t>buckets</a:t>
            </a:r>
            <a:r>
              <a:rPr lang="pt-BR" dirty="0"/>
              <a:t> pode ser feita através de dois métodos diferentes: global e local. Isto significa que essa criação pode ser feita uma vez para a árvore toda ou toda vez quando ocorre um split.</a:t>
            </a:r>
          </a:p>
          <a:p>
            <a:endParaRPr lang="pt-BR" dirty="0"/>
          </a:p>
          <a:p>
            <a:r>
              <a:rPr lang="pt-BR" dirty="0"/>
              <a:t>Quando ocorre pelo método global, o nó pai será dividido em dois nós filhos a partir do melhor ponto para split e os pontos de criação dos </a:t>
            </a:r>
            <a:r>
              <a:rPr lang="pt-BR" dirty="0" err="1"/>
              <a:t>buckets</a:t>
            </a:r>
            <a:r>
              <a:rPr lang="pt-BR" dirty="0"/>
              <a:t> serão mantidos, conforme vemos imagem abaixo:  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EE50B4-9380-504C-5F75-B9B7F777B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3015597"/>
            <a:ext cx="87757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1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184AAD-EC16-0633-3F30-D1974D2CBB7F}"/>
              </a:ext>
            </a:extLst>
          </p:cNvPr>
          <p:cNvSpPr txBox="1"/>
          <p:nvPr/>
        </p:nvSpPr>
        <p:spPr>
          <a:xfrm>
            <a:off x="813214" y="1070708"/>
            <a:ext cx="1040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 outro lado, sempre quando ocorre um split local, a criação do </a:t>
            </a:r>
            <a:r>
              <a:rPr lang="pt-BR" dirty="0" err="1"/>
              <a:t>bucket</a:t>
            </a:r>
            <a:r>
              <a:rPr lang="pt-BR" dirty="0"/>
              <a:t> acontece novamente. </a:t>
            </a:r>
            <a:r>
              <a:rPr lang="pt-BR" dirty="0" err="1"/>
              <a:t>Ex</a:t>
            </a:r>
            <a:r>
              <a:rPr lang="pt-BR" dirty="0"/>
              <a:t>: se o pai tinha 10 </a:t>
            </a:r>
            <a:r>
              <a:rPr lang="pt-BR" dirty="0" err="1"/>
              <a:t>buckets</a:t>
            </a:r>
            <a:r>
              <a:rPr lang="pt-BR" dirty="0"/>
              <a:t>, cada filho também terá 10 </a:t>
            </a:r>
            <a:r>
              <a:rPr lang="pt-BR" dirty="0" err="1"/>
              <a:t>buckets</a:t>
            </a:r>
            <a:r>
              <a:rPr lang="pt-BR" dirty="0"/>
              <a:t>, conforme vemos abaixo:  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83149A-4A18-51AB-168A-5F99BC12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844853"/>
            <a:ext cx="8775700" cy="212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E4F3F1C-8FEE-87CA-FD8E-69164B044E1D}"/>
                  </a:ext>
                </a:extLst>
              </p:cNvPr>
              <p:cNvSpPr txBox="1"/>
              <p:nvPr/>
            </p:nvSpPr>
            <p:spPr>
              <a:xfrm>
                <a:off x="813214" y="4273957"/>
                <a:ext cx="10407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O número de </a:t>
                </a:r>
                <a:r>
                  <a:rPr lang="pt-BR" dirty="0" err="1"/>
                  <a:t>buckets</a:t>
                </a:r>
                <a:r>
                  <a:rPr lang="pt-BR" dirty="0"/>
                  <a:t> é definido pelo </a:t>
                </a:r>
                <a:r>
                  <a:rPr lang="pt-BR" dirty="0" err="1"/>
                  <a:t>hiperparametro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pt-BR" dirty="0"/>
                  <a:t>. Por default,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𝑒𝑝𝑠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=0.03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E4F3F1C-8FEE-87CA-FD8E-69164B044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4" y="4273957"/>
                <a:ext cx="10407160" cy="369332"/>
              </a:xfrm>
              <a:prstGeom prst="rect">
                <a:avLst/>
              </a:prstGeom>
              <a:blipFill>
                <a:blip r:embed="rId6"/>
                <a:stretch>
                  <a:fillRect l="-365" t="-6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1BEE95C-2E57-2342-2AFD-CD7F7BF4C936}"/>
                  </a:ext>
                </a:extLst>
              </p:cNvPr>
              <p:cNvSpPr txBox="1"/>
              <p:nvPr/>
            </p:nvSpPr>
            <p:spPr>
              <a:xfrm>
                <a:off x="888762" y="5264209"/>
                <a:ext cx="4870244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𝑒𝑝𝑠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𝑝𝑜𝑛𝑡𝑜𝑠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𝑐𝑎𝑛𝑑𝑖𝑑𝑎𝑡𝑜𝑠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0.03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1BEE95C-2E57-2342-2AFD-CD7F7BF4C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62" y="5264209"/>
                <a:ext cx="4870244" cy="567078"/>
              </a:xfrm>
              <a:prstGeom prst="rect">
                <a:avLst/>
              </a:prstGeom>
              <a:blipFill>
                <a:blip r:embed="rId7"/>
                <a:stretch>
                  <a:fillRect l="-781" t="-4348" r="-521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9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C184AAD-EC16-0633-3F30-D1974D2CBB7F}"/>
                  </a:ext>
                </a:extLst>
              </p:cNvPr>
              <p:cNvSpPr txBox="1"/>
              <p:nvPr/>
            </p:nvSpPr>
            <p:spPr>
              <a:xfrm>
                <a:off x="813214" y="1070708"/>
                <a:ext cx="1040716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Mas o </a:t>
                </a:r>
                <a:r>
                  <a:rPr lang="pt-BR" dirty="0" err="1"/>
                  <a:t>XGBoost</a:t>
                </a:r>
                <a:r>
                  <a:rPr lang="pt-BR" dirty="0"/>
                  <a:t> promoveu mais uma </a:t>
                </a:r>
                <a:r>
                  <a:rPr lang="pt-BR" dirty="0" err="1"/>
                  <a:t>otimizacao</a:t>
                </a:r>
                <a:r>
                  <a:rPr lang="pt-BR" dirty="0"/>
                  <a:t> quando se trata de encontrar o melhor split. Ao invés de usar percentis, quartis são usados. A ideia permanece a mesma, mas isso acelera ainda mais o processo de calcular o melhor ponto para split .</a:t>
                </a:r>
              </a:p>
              <a:p>
                <a:endParaRPr lang="pt-BR" dirty="0"/>
              </a:p>
              <a:p>
                <a:r>
                  <a:rPr lang="pt-BR" dirty="0"/>
                  <a:t>Podemos resumir o processo da seguinte maneira:</a:t>
                </a:r>
              </a:p>
              <a:p>
                <a:endParaRPr lang="pt-BR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pt-BR" dirty="0"/>
                  <a:t>Divida um grande </a:t>
                </a:r>
                <a:r>
                  <a:rPr lang="pt-BR" dirty="0" err="1"/>
                  <a:t>dataset</a:t>
                </a:r>
                <a:r>
                  <a:rPr lang="pt-BR" dirty="0"/>
                  <a:t> em </a:t>
                </a:r>
                <a:r>
                  <a:rPr lang="pt-BR" dirty="0" err="1"/>
                  <a:t>datasets</a:t>
                </a:r>
                <a:r>
                  <a:rPr lang="pt-BR" dirty="0"/>
                  <a:t> menores; execute-os em paralelo para encontrar um histograma aproximado do </a:t>
                </a:r>
                <a:r>
                  <a:rPr lang="pt-BR" dirty="0" err="1"/>
                  <a:t>dataset</a:t>
                </a:r>
                <a:r>
                  <a:rPr lang="pt-BR" dirty="0"/>
                  <a:t>.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pt-BR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pt-BR" dirty="0"/>
                  <a:t>Use o histograma aproximado para aproximar os </a:t>
                </a:r>
                <a:r>
                  <a:rPr lang="pt-BR" dirty="0" err="1"/>
                  <a:t>quantis</a:t>
                </a:r>
                <a:r>
                  <a:rPr lang="pt-BR" dirty="0"/>
                  <a:t>. Usando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pt-BR" dirty="0"/>
                  <a:t>, crie </a:t>
                </a:r>
                <a:r>
                  <a:rPr lang="pt-BR" dirty="0" err="1"/>
                  <a:t>n</a:t>
                </a:r>
                <a:r>
                  <a:rPr lang="pt-BR" dirty="0"/>
                  <a:t> </a:t>
                </a:r>
                <a:r>
                  <a:rPr lang="pt-BR" dirty="0" err="1"/>
                  <a:t>buckets</a:t>
                </a:r>
                <a:r>
                  <a:rPr lang="pt-BR" dirty="0"/>
                  <a:t> para armazenar cada quartil.  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C184AAD-EC16-0633-3F30-D1974D2CB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4" y="1070708"/>
                <a:ext cx="10407160" cy="3139321"/>
              </a:xfrm>
              <a:prstGeom prst="rect">
                <a:avLst/>
              </a:prstGeom>
              <a:blipFill>
                <a:blip r:embed="rId5"/>
                <a:stretch>
                  <a:fillRect l="-365" t="-806" r="-731" b="-20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38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F66568-EE56-C496-BDFE-6384994108C2}"/>
              </a:ext>
            </a:extLst>
          </p:cNvPr>
          <p:cNvSpPr txBox="1"/>
          <p:nvPr/>
        </p:nvSpPr>
        <p:spPr>
          <a:xfrm>
            <a:off x="971626" y="979513"/>
            <a:ext cx="10317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Podemos elencar as principais contribuições: </a:t>
            </a:r>
          </a:p>
          <a:p>
            <a:endParaRPr lang="pt-BR" dirty="0"/>
          </a:p>
          <a:p>
            <a:pPr marL="800100" lvl="1" indent="-342900">
              <a:buFont typeface="+mj-lt"/>
              <a:buAutoNum type="arabicPeriod"/>
            </a:pPr>
            <a:r>
              <a:rPr lang="pt-BR" strike="sngStrike" dirty="0" err="1"/>
              <a:t>Approximate</a:t>
            </a:r>
            <a:r>
              <a:rPr lang="pt-BR" strike="sngStrike" dirty="0"/>
              <a:t> </a:t>
            </a:r>
            <a:r>
              <a:rPr lang="pt-BR" strike="sngStrike" dirty="0" err="1"/>
              <a:t>Greedy</a:t>
            </a:r>
            <a:r>
              <a:rPr lang="pt-BR" strike="sngStrike" dirty="0"/>
              <a:t> </a:t>
            </a:r>
            <a:r>
              <a:rPr lang="pt-BR" strike="sngStrike" dirty="0" err="1"/>
              <a:t>Algorithm</a:t>
            </a:r>
            <a:endParaRPr lang="pt-BR" strike="sngStrike" dirty="0"/>
          </a:p>
          <a:p>
            <a:pPr marL="800100" lvl="1" indent="-342900">
              <a:buFont typeface="+mj-lt"/>
              <a:buAutoNum type="arabicPeriod"/>
            </a:pPr>
            <a:r>
              <a:rPr lang="pt-BR" strike="sngStrike" dirty="0" err="1"/>
              <a:t>Parallel</a:t>
            </a:r>
            <a:r>
              <a:rPr lang="pt-BR" strike="sngStrike" dirty="0"/>
              <a:t>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trike="sngStrike" dirty="0" err="1"/>
              <a:t>Weighted</a:t>
            </a:r>
            <a:r>
              <a:rPr lang="pt-BR" strike="sngStrike" dirty="0"/>
              <a:t> </a:t>
            </a:r>
            <a:r>
              <a:rPr lang="pt-BR" strike="sngStrike" dirty="0" err="1"/>
              <a:t>Quantile</a:t>
            </a:r>
            <a:r>
              <a:rPr lang="pt-BR" strike="sngStrike" dirty="0"/>
              <a:t> Sketch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err="1"/>
              <a:t>Sparsity-Aware</a:t>
            </a:r>
            <a:r>
              <a:rPr lang="pt-BR" dirty="0"/>
              <a:t> Split </a:t>
            </a:r>
            <a:r>
              <a:rPr lang="pt-BR" dirty="0" err="1"/>
              <a:t>Finding</a:t>
            </a:r>
            <a:endParaRPr lang="pt-BR" dirty="0"/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Cache-</a:t>
            </a:r>
            <a:r>
              <a:rPr lang="pt-BR" dirty="0" err="1"/>
              <a:t>Aware</a:t>
            </a:r>
            <a:r>
              <a:rPr lang="pt-BR" dirty="0"/>
              <a:t>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err="1"/>
              <a:t>Compressed</a:t>
            </a:r>
            <a:r>
              <a:rPr lang="pt-BR" dirty="0"/>
              <a:t> </a:t>
            </a:r>
            <a:r>
              <a:rPr lang="pt-BR" dirty="0" err="1"/>
              <a:t>Sparse</a:t>
            </a:r>
            <a:r>
              <a:rPr lang="pt-BR" dirty="0"/>
              <a:t> </a:t>
            </a:r>
            <a:r>
              <a:rPr lang="pt-BR" dirty="0" err="1"/>
              <a:t>column</a:t>
            </a:r>
            <a:r>
              <a:rPr lang="pt-BR" dirty="0"/>
              <a:t> (CSC) data </a:t>
            </a:r>
            <a:r>
              <a:rPr lang="pt-BR" dirty="0" err="1"/>
              <a:t>format</a:t>
            </a:r>
            <a:endParaRPr lang="pt-BR" dirty="0"/>
          </a:p>
          <a:p>
            <a:pPr marL="800100" lvl="1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A6E085-6CBB-CCF9-FCE8-3A8704C7CE2C}"/>
              </a:ext>
            </a:extLst>
          </p:cNvPr>
          <p:cNvSpPr txBox="1"/>
          <p:nvPr/>
        </p:nvSpPr>
        <p:spPr>
          <a:xfrm>
            <a:off x="897308" y="4084890"/>
            <a:ext cx="1057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entender como o </a:t>
            </a:r>
            <a:r>
              <a:rPr lang="pt-BR" dirty="0" err="1"/>
              <a:t>XGBoost</a:t>
            </a:r>
            <a:r>
              <a:rPr lang="pt-BR" dirty="0"/>
              <a:t> lida com </a:t>
            </a:r>
            <a:r>
              <a:rPr lang="pt-BR" dirty="0" err="1"/>
              <a:t>datasets</a:t>
            </a:r>
            <a:r>
              <a:rPr lang="pt-BR" dirty="0"/>
              <a:t> esparsos agora. </a:t>
            </a:r>
          </a:p>
        </p:txBody>
      </p:sp>
    </p:spTree>
    <p:extLst>
      <p:ext uri="{BB962C8B-B14F-4D97-AF65-F5344CB8AC3E}">
        <p14:creationId xmlns:p14="http://schemas.microsoft.com/office/powerpoint/2010/main" val="11988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184AAD-EC16-0633-3F30-D1974D2CBB7F}"/>
              </a:ext>
            </a:extLst>
          </p:cNvPr>
          <p:cNvSpPr txBox="1"/>
          <p:nvPr/>
        </p:nvSpPr>
        <p:spPr>
          <a:xfrm>
            <a:off x="813214" y="1070708"/>
            <a:ext cx="1040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mundo real, os </a:t>
            </a:r>
            <a:r>
              <a:rPr lang="pt-BR" dirty="0" err="1"/>
              <a:t>datasets</a:t>
            </a:r>
            <a:r>
              <a:rPr lang="pt-BR" dirty="0"/>
              <a:t> são sempre esparsos, isto é, com muitas entradas nulas ou com valor zero. </a:t>
            </a:r>
            <a:r>
              <a:rPr lang="pt-BR" dirty="0" err="1"/>
              <a:t>Esparsidade</a:t>
            </a:r>
            <a:r>
              <a:rPr lang="pt-BR" dirty="0"/>
              <a:t> pode ser gerada também como resultado de um processo de </a:t>
            </a: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engineering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 err="1"/>
              <a:t>XGBoost</a:t>
            </a:r>
            <a:r>
              <a:rPr lang="pt-BR" dirty="0"/>
              <a:t> também lida com dados esparsos de uma maneira bem eficiente. Vejamos o </a:t>
            </a:r>
            <a:r>
              <a:rPr lang="pt-BR" dirty="0" err="1"/>
              <a:t>psedo-código</a:t>
            </a:r>
            <a:r>
              <a:rPr lang="pt-BR" dirty="0"/>
              <a:t>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772B8C-0A1B-3A32-BB1C-14D61933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07" y="2306954"/>
            <a:ext cx="3897990" cy="44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5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93772B8C-0A1B-3A32-BB1C-14D61933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26" y="879051"/>
            <a:ext cx="5111494" cy="583595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109A3F3-6460-B30A-0627-B6658DB72101}"/>
              </a:ext>
            </a:extLst>
          </p:cNvPr>
          <p:cNvSpPr/>
          <p:nvPr/>
        </p:nvSpPr>
        <p:spPr>
          <a:xfrm>
            <a:off x="1085316" y="1230594"/>
            <a:ext cx="4631820" cy="15382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em Curva 5">
            <a:extLst>
              <a:ext uri="{FF2B5EF4-FFF2-40B4-BE49-F238E27FC236}">
                <a16:creationId xmlns:a16="http://schemas.microsoft.com/office/drawing/2014/main" id="{CB40910C-F348-CF3A-428B-5168ABF1A413}"/>
              </a:ext>
            </a:extLst>
          </p:cNvPr>
          <p:cNvCxnSpPr>
            <a:stCxn id="3" idx="3"/>
          </p:cNvCxnSpPr>
          <p:nvPr/>
        </p:nvCxnSpPr>
        <p:spPr>
          <a:xfrm flipV="1">
            <a:off x="5717136" y="1589518"/>
            <a:ext cx="2452643" cy="410198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9A18A0C2-387A-536E-4A40-04484E2D7A1D}"/>
              </a:ext>
            </a:extLst>
          </p:cNvPr>
          <p:cNvSpPr txBox="1"/>
          <p:nvPr/>
        </p:nvSpPr>
        <p:spPr>
          <a:xfrm>
            <a:off x="8289421" y="1341690"/>
            <a:ext cx="3179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Iniciamos da mesma forma que o algoritmo usado para fazer o melhor split. Entretanto, agora, para calcular as estatísticas (</a:t>
            </a:r>
            <a:r>
              <a:rPr lang="pt-BR" dirty="0" err="1"/>
              <a:t>G</a:t>
            </a:r>
            <a:r>
              <a:rPr lang="pt-BR" dirty="0"/>
              <a:t> e H), usamos somente amostras não nulas</a:t>
            </a:r>
          </a:p>
        </p:txBody>
      </p:sp>
    </p:spTree>
    <p:extLst>
      <p:ext uri="{BB962C8B-B14F-4D97-AF65-F5344CB8AC3E}">
        <p14:creationId xmlns:p14="http://schemas.microsoft.com/office/powerpoint/2010/main" val="30896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16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12170" y="4436957"/>
            <a:ext cx="3676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9" y="3061402"/>
            <a:ext cx="12180722" cy="7352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036">
              <a:lnSpc>
                <a:spcPct val="120000"/>
              </a:lnSpc>
              <a:defRPr/>
            </a:pPr>
            <a:r>
              <a:rPr lang="pt-BR" sz="3730" dirty="0">
                <a:solidFill>
                  <a:srgbClr val="626E73"/>
                </a:solidFill>
                <a:latin typeface="Gotham HTF Light"/>
                <a:cs typeface="Gotham HTF Light"/>
              </a:rPr>
              <a:t>Premissa</a:t>
            </a:r>
            <a:endParaRPr lang="pt-BR" sz="3730" dirty="0">
              <a:solidFill>
                <a:srgbClr val="626E73"/>
              </a:solidFill>
              <a:latin typeface="Gotham HTF Bold"/>
              <a:cs typeface="Gotham HTF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20" y="5848222"/>
            <a:ext cx="172194" cy="6606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1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2" name="Picture 11" descr="mba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93772B8C-0A1B-3A32-BB1C-14D61933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26" y="879051"/>
            <a:ext cx="5111494" cy="58359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A18A0C2-387A-536E-4A40-04484E2D7A1D}"/>
              </a:ext>
            </a:extLst>
          </p:cNvPr>
          <p:cNvSpPr txBox="1"/>
          <p:nvPr/>
        </p:nvSpPr>
        <p:spPr>
          <a:xfrm>
            <a:off x="6108882" y="879051"/>
            <a:ext cx="538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o seguinte exemplo: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D10E90-AB1F-6961-924B-5192F6C36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518" y="1511499"/>
            <a:ext cx="5919386" cy="536008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1006BC0-28D7-68D5-C191-3E4DFA231654}"/>
              </a:ext>
            </a:extLst>
          </p:cNvPr>
          <p:cNvCxnSpPr/>
          <p:nvPr/>
        </p:nvCxnSpPr>
        <p:spPr>
          <a:xfrm>
            <a:off x="6083120" y="879051"/>
            <a:ext cx="25762" cy="583595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32B59E8E-228C-8132-B488-C61A97A57EC0}"/>
              </a:ext>
            </a:extLst>
          </p:cNvPr>
          <p:cNvSpPr/>
          <p:nvPr/>
        </p:nvSpPr>
        <p:spPr>
          <a:xfrm>
            <a:off x="1429016" y="3025211"/>
            <a:ext cx="4125750" cy="159806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Baixo 11">
            <a:extLst>
              <a:ext uri="{FF2B5EF4-FFF2-40B4-BE49-F238E27FC236}">
                <a16:creationId xmlns:a16="http://schemas.microsoft.com/office/drawing/2014/main" id="{B6BFE327-83F1-FBA0-589F-592D2B905C33}"/>
              </a:ext>
            </a:extLst>
          </p:cNvPr>
          <p:cNvSpPr/>
          <p:nvPr/>
        </p:nvSpPr>
        <p:spPr>
          <a:xfrm>
            <a:off x="9614019" y="2187723"/>
            <a:ext cx="164761" cy="56402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4C2A77F-7250-722B-4AB8-044E6AFA6895}"/>
              </a:ext>
            </a:extLst>
          </p:cNvPr>
          <p:cNvSpPr txBox="1"/>
          <p:nvPr/>
        </p:nvSpPr>
        <p:spPr>
          <a:xfrm>
            <a:off x="8001255" y="3088934"/>
            <a:ext cx="3555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 os valores faltantes </a:t>
            </a:r>
            <a:r>
              <a:rPr lang="pt-BR" dirty="0" err="1"/>
              <a:t>vao</a:t>
            </a:r>
            <a:r>
              <a:rPr lang="pt-BR" dirty="0"/>
              <a:t> para a direita quando o split é executado. No caso, o melhor split é obtido no seguinte ponto:</a:t>
            </a:r>
          </a:p>
        </p:txBody>
      </p:sp>
      <p:cxnSp>
        <p:nvCxnSpPr>
          <p:cNvPr id="14" name="Conector em Curva 13">
            <a:extLst>
              <a:ext uri="{FF2B5EF4-FFF2-40B4-BE49-F238E27FC236}">
                <a16:creationId xmlns:a16="http://schemas.microsoft.com/office/drawing/2014/main" id="{60EDE0E6-227E-FB6B-F52E-E9A63058A69A}"/>
              </a:ext>
            </a:extLst>
          </p:cNvPr>
          <p:cNvCxnSpPr/>
          <p:nvPr/>
        </p:nvCxnSpPr>
        <p:spPr>
          <a:xfrm flipV="1">
            <a:off x="5554766" y="3429000"/>
            <a:ext cx="2452643" cy="410198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6A9E8BF3-53D0-8978-B544-5D3A15F1D9F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49068" y="4575592"/>
            <a:ext cx="59184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3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93772B8C-0A1B-3A32-BB1C-14D61933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26" y="879051"/>
            <a:ext cx="5111494" cy="58359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A18A0C2-387A-536E-4A40-04484E2D7A1D}"/>
              </a:ext>
            </a:extLst>
          </p:cNvPr>
          <p:cNvSpPr txBox="1"/>
          <p:nvPr/>
        </p:nvSpPr>
        <p:spPr>
          <a:xfrm>
            <a:off x="6108882" y="879051"/>
            <a:ext cx="538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o seguinte exemplo: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D10E90-AB1F-6961-924B-5192F6C36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518" y="1511499"/>
            <a:ext cx="5919386" cy="536008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1006BC0-28D7-68D5-C191-3E4DFA231654}"/>
              </a:ext>
            </a:extLst>
          </p:cNvPr>
          <p:cNvCxnSpPr/>
          <p:nvPr/>
        </p:nvCxnSpPr>
        <p:spPr>
          <a:xfrm>
            <a:off x="6083120" y="879051"/>
            <a:ext cx="25762" cy="583595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32B59E8E-228C-8132-B488-C61A97A57EC0}"/>
              </a:ext>
            </a:extLst>
          </p:cNvPr>
          <p:cNvSpPr/>
          <p:nvPr/>
        </p:nvSpPr>
        <p:spPr>
          <a:xfrm>
            <a:off x="1429016" y="4629881"/>
            <a:ext cx="4125750" cy="159806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Baixo 11">
            <a:extLst>
              <a:ext uri="{FF2B5EF4-FFF2-40B4-BE49-F238E27FC236}">
                <a16:creationId xmlns:a16="http://schemas.microsoft.com/office/drawing/2014/main" id="{B6BFE327-83F1-FBA0-589F-592D2B905C33}"/>
              </a:ext>
            </a:extLst>
          </p:cNvPr>
          <p:cNvSpPr/>
          <p:nvPr/>
        </p:nvSpPr>
        <p:spPr>
          <a:xfrm>
            <a:off x="9614019" y="2187723"/>
            <a:ext cx="164761" cy="56402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4C2A77F-7250-722B-4AB8-044E6AFA6895}"/>
              </a:ext>
            </a:extLst>
          </p:cNvPr>
          <p:cNvSpPr txBox="1"/>
          <p:nvPr/>
        </p:nvSpPr>
        <p:spPr>
          <a:xfrm>
            <a:off x="8001255" y="3088934"/>
            <a:ext cx="355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Repita o processo, agora levando os </a:t>
            </a:r>
            <a:r>
              <a:rPr lang="pt-BR" dirty="0" err="1"/>
              <a:t>missing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 para a esquerda, gerando o seguinte split:</a:t>
            </a:r>
          </a:p>
        </p:txBody>
      </p:sp>
      <p:cxnSp>
        <p:nvCxnSpPr>
          <p:cNvPr id="14" name="Conector em Curva 13">
            <a:extLst>
              <a:ext uri="{FF2B5EF4-FFF2-40B4-BE49-F238E27FC236}">
                <a16:creationId xmlns:a16="http://schemas.microsoft.com/office/drawing/2014/main" id="{60EDE0E6-227E-FB6B-F52E-E9A63058A69A}"/>
              </a:ext>
            </a:extLst>
          </p:cNvPr>
          <p:cNvCxnSpPr>
            <a:cxnSpLocks/>
          </p:cNvCxnSpPr>
          <p:nvPr/>
        </p:nvCxnSpPr>
        <p:spPr>
          <a:xfrm flipV="1">
            <a:off x="5554766" y="3429000"/>
            <a:ext cx="2452643" cy="2106496"/>
          </a:xfrm>
          <a:prstGeom prst="curvedConnector3">
            <a:avLst>
              <a:gd name="adj1" fmla="val 263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33CE843E-DEE6-91C2-3F21-0EE2A2A79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474" y="4629881"/>
            <a:ext cx="5648478" cy="90064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D57D88-53B4-0C19-8B2B-637C0107F482}"/>
              </a:ext>
            </a:extLst>
          </p:cNvPr>
          <p:cNvSpPr txBox="1"/>
          <p:nvPr/>
        </p:nvSpPr>
        <p:spPr>
          <a:xfrm>
            <a:off x="8027017" y="5655783"/>
            <a:ext cx="3529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Como podemos ver, esse split gerou um split melhor ele será usado para toda </a:t>
            </a:r>
            <a:r>
              <a:rPr lang="pt-BR" dirty="0" err="1"/>
              <a:t>feature</a:t>
            </a:r>
            <a:r>
              <a:rPr lang="pt-BR" dirty="0"/>
              <a:t> em </a:t>
            </a:r>
            <a:r>
              <a:rPr lang="pt-BR" dirty="0" err="1"/>
              <a:t>questao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078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F66568-EE56-C496-BDFE-6384994108C2}"/>
              </a:ext>
            </a:extLst>
          </p:cNvPr>
          <p:cNvSpPr txBox="1"/>
          <p:nvPr/>
        </p:nvSpPr>
        <p:spPr>
          <a:xfrm>
            <a:off x="971626" y="979513"/>
            <a:ext cx="10317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Podemos elencar as principais contribuições: </a:t>
            </a:r>
          </a:p>
          <a:p>
            <a:endParaRPr lang="pt-BR" dirty="0"/>
          </a:p>
          <a:p>
            <a:pPr marL="800100" lvl="1" indent="-342900">
              <a:buFont typeface="+mj-lt"/>
              <a:buAutoNum type="arabicPeriod"/>
            </a:pPr>
            <a:r>
              <a:rPr lang="pt-BR" strike="sngStrike" dirty="0" err="1"/>
              <a:t>Approximate</a:t>
            </a:r>
            <a:r>
              <a:rPr lang="pt-BR" strike="sngStrike" dirty="0"/>
              <a:t> </a:t>
            </a:r>
            <a:r>
              <a:rPr lang="pt-BR" strike="sngStrike" dirty="0" err="1"/>
              <a:t>Greedy</a:t>
            </a:r>
            <a:r>
              <a:rPr lang="pt-BR" strike="sngStrike" dirty="0"/>
              <a:t> </a:t>
            </a:r>
            <a:r>
              <a:rPr lang="pt-BR" strike="sngStrike" dirty="0" err="1"/>
              <a:t>Algorithm</a:t>
            </a:r>
            <a:endParaRPr lang="pt-BR" strike="sngStrike" dirty="0"/>
          </a:p>
          <a:p>
            <a:pPr marL="800100" lvl="1" indent="-342900">
              <a:buFont typeface="+mj-lt"/>
              <a:buAutoNum type="arabicPeriod"/>
            </a:pPr>
            <a:r>
              <a:rPr lang="pt-BR" strike="sngStrike" dirty="0" err="1"/>
              <a:t>Parallel</a:t>
            </a:r>
            <a:r>
              <a:rPr lang="pt-BR" strike="sngStrike" dirty="0"/>
              <a:t>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trike="sngStrike" dirty="0" err="1"/>
              <a:t>Weighted</a:t>
            </a:r>
            <a:r>
              <a:rPr lang="pt-BR" strike="sngStrike" dirty="0"/>
              <a:t> </a:t>
            </a:r>
            <a:r>
              <a:rPr lang="pt-BR" strike="sngStrike" dirty="0" err="1"/>
              <a:t>Quantile</a:t>
            </a:r>
            <a:r>
              <a:rPr lang="pt-BR" strike="sngStrike" dirty="0"/>
              <a:t> Sketch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trike="sngStrike" dirty="0" err="1"/>
              <a:t>Sparsity-Aware</a:t>
            </a:r>
            <a:r>
              <a:rPr lang="pt-BR" strike="sngStrike" dirty="0"/>
              <a:t> Split </a:t>
            </a:r>
            <a:r>
              <a:rPr lang="pt-BR" strike="sngStrike" dirty="0" err="1"/>
              <a:t>Finding</a:t>
            </a:r>
            <a:endParaRPr lang="pt-BR" strike="sngStrike" dirty="0"/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Cache-</a:t>
            </a:r>
            <a:r>
              <a:rPr lang="pt-BR" dirty="0" err="1"/>
              <a:t>Aware</a:t>
            </a:r>
            <a:r>
              <a:rPr lang="pt-BR" dirty="0"/>
              <a:t>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err="1"/>
              <a:t>Compressed</a:t>
            </a:r>
            <a:r>
              <a:rPr lang="pt-BR" dirty="0"/>
              <a:t> </a:t>
            </a:r>
            <a:r>
              <a:rPr lang="pt-BR" dirty="0" err="1"/>
              <a:t>Sparse</a:t>
            </a:r>
            <a:r>
              <a:rPr lang="pt-BR" dirty="0"/>
              <a:t> </a:t>
            </a:r>
            <a:r>
              <a:rPr lang="pt-BR" dirty="0" err="1"/>
              <a:t>column</a:t>
            </a:r>
            <a:r>
              <a:rPr lang="pt-BR" dirty="0"/>
              <a:t> (CSC) data </a:t>
            </a:r>
            <a:r>
              <a:rPr lang="pt-BR" dirty="0" err="1"/>
              <a:t>format</a:t>
            </a:r>
            <a:endParaRPr lang="pt-BR" dirty="0"/>
          </a:p>
          <a:p>
            <a:pPr marL="800100" lvl="1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00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184AAD-EC16-0633-3F30-D1974D2CBB7F}"/>
              </a:ext>
            </a:extLst>
          </p:cNvPr>
          <p:cNvSpPr txBox="1"/>
          <p:nvPr/>
        </p:nvSpPr>
        <p:spPr>
          <a:xfrm>
            <a:off x="813214" y="1070708"/>
            <a:ext cx="10407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rapidamente calcular a primeira e segunda (</a:t>
            </a:r>
            <a:r>
              <a:rPr lang="pt-BR" dirty="0" err="1"/>
              <a:t>G</a:t>
            </a:r>
            <a:r>
              <a:rPr lang="pt-BR" dirty="0"/>
              <a:t> e H) derivadas na etapa de treino do modelo, o </a:t>
            </a:r>
            <a:r>
              <a:rPr lang="pt-BR" dirty="0" err="1"/>
              <a:t>XGBoost</a:t>
            </a:r>
            <a:r>
              <a:rPr lang="pt-BR" dirty="0"/>
              <a:t> usa a memória cache. </a:t>
            </a:r>
          </a:p>
          <a:p>
            <a:endParaRPr lang="pt-BR" dirty="0"/>
          </a:p>
          <a:p>
            <a:r>
              <a:rPr lang="pt-BR" dirty="0"/>
              <a:t>Por fim, quando os dados são grandes demais para caber em memória, </a:t>
            </a:r>
            <a:r>
              <a:rPr lang="pt-BR" dirty="0" err="1"/>
              <a:t>XGBoost</a:t>
            </a:r>
            <a:r>
              <a:rPr lang="pt-BR" dirty="0"/>
              <a:t> usa um formato comprimido dos dados em disco para acelerar a leitura e, quando mais de um HD está disponível (</a:t>
            </a:r>
            <a:r>
              <a:rPr lang="pt-BR" dirty="0" err="1"/>
              <a:t>Parallel</a:t>
            </a:r>
            <a:r>
              <a:rPr lang="pt-BR" dirty="0"/>
              <a:t> Learning), o acesso é feito a cada um deles, otimizando o tempo. O formato usado é o CSC (</a:t>
            </a:r>
            <a:r>
              <a:rPr lang="pt-BR" i="1" dirty="0" err="1"/>
              <a:t>Compresses</a:t>
            </a:r>
            <a:r>
              <a:rPr lang="pt-BR" i="1" dirty="0"/>
              <a:t> </a:t>
            </a:r>
            <a:r>
              <a:rPr lang="pt-BR" i="1" dirty="0" err="1"/>
              <a:t>Sparse</a:t>
            </a:r>
            <a:r>
              <a:rPr lang="pt-BR" i="1" dirty="0"/>
              <a:t> </a:t>
            </a:r>
            <a:r>
              <a:rPr lang="pt-BR" i="1" dirty="0" err="1"/>
              <a:t>Column</a:t>
            </a:r>
            <a:r>
              <a:rPr lang="pt-BR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63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4" y="79927"/>
            <a:ext cx="608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800" dirty="0"/>
              <a:t>Otimizações - Resumindo 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17F9830-A908-92C3-AA19-C87984BE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26" y="765766"/>
            <a:ext cx="8924600" cy="57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134258" y="4386112"/>
            <a:ext cx="2087731" cy="327983"/>
            <a:chOff x="7919542" y="328894"/>
            <a:chExt cx="957000" cy="150345"/>
          </a:xfrm>
        </p:grpSpPr>
        <p:pic>
          <p:nvPicPr>
            <p:cNvPr id="20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25" name="Picture 24" descr="mb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974418" y="5323104"/>
            <a:ext cx="6243166" cy="55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Copyright </a:t>
            </a:r>
            <a:r>
              <a:rPr lang="de-DE" sz="932" dirty="0">
                <a:solidFill>
                  <a:srgbClr val="A2B6C1"/>
                </a:solidFill>
                <a:latin typeface="Roboto Light"/>
                <a:cs typeface="Roboto Light"/>
              </a:rPr>
              <a:t>© 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2022 | Professor Dheny R. Fernandes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Todos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os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direitos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reservados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.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Reprodução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ou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divulgação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total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ou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parcial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deste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documento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,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é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expressamente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proibido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sem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consentimento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formal,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por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escrito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, do professor/</a:t>
            </a:r>
            <a:r>
              <a:rPr lang="en-US" sz="932" dirty="0" err="1">
                <a:solidFill>
                  <a:srgbClr val="A2B6C1"/>
                </a:solidFill>
                <a:latin typeface="Roboto Light"/>
                <a:cs typeface="Roboto Light"/>
              </a:rPr>
              <a:t>autor</a:t>
            </a:r>
            <a:r>
              <a:rPr lang="en-US" sz="932" dirty="0">
                <a:solidFill>
                  <a:srgbClr val="A2B6C1"/>
                </a:solidFill>
                <a:latin typeface="Roboto Light"/>
                <a:cs typeface="Roboto Light"/>
              </a:rPr>
              <a:t>.</a:t>
            </a:r>
          </a:p>
        </p:txBody>
      </p:sp>
      <p:sp>
        <p:nvSpPr>
          <p:cNvPr id="27" name="CaixaDeTexto 7"/>
          <p:cNvSpPr txBox="1">
            <a:spLocks noChangeArrowheads="1"/>
          </p:cNvSpPr>
          <p:nvPr/>
        </p:nvSpPr>
        <p:spPr bwMode="auto">
          <a:xfrm>
            <a:off x="7012047" y="2870634"/>
            <a:ext cx="2038852" cy="31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465" dirty="0">
                <a:solidFill>
                  <a:srgbClr val="626E73"/>
                </a:solidFill>
                <a:latin typeface="Gotham HTF Book" charset="0"/>
                <a:cs typeface="Gotham HTF Book" charset="0"/>
              </a:rPr>
              <a:t>/dhenyfernandes</a:t>
            </a:r>
          </a:p>
        </p:txBody>
      </p:sp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2348098" y="2849486"/>
            <a:ext cx="3763423" cy="31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465">
                <a:solidFill>
                  <a:srgbClr val="626E73"/>
                </a:solidFill>
                <a:latin typeface="Gotham HTF Book" charset="0"/>
                <a:cs typeface="Gotham HTF Book" charset="0"/>
              </a:rPr>
              <a:t>	profdheny.fernandes@fiap.com.br</a:t>
            </a:r>
            <a:endParaRPr lang="pt-BR" sz="1465" dirty="0">
              <a:solidFill>
                <a:srgbClr val="626E73"/>
              </a:solidFill>
              <a:latin typeface="Gotham HTF Book" charset="0"/>
              <a:cs typeface="Gotham HTF Book" charset="0"/>
            </a:endParaRPr>
          </a:p>
        </p:txBody>
      </p:sp>
      <p:pic>
        <p:nvPicPr>
          <p:cNvPr id="29" name="Imagem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18" y="2790274"/>
            <a:ext cx="448318" cy="44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640" y="1013448"/>
            <a:ext cx="12180722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62" dirty="0">
                <a:solidFill>
                  <a:srgbClr val="626E73"/>
                </a:solidFill>
                <a:latin typeface="Gotham HTF Light"/>
                <a:cs typeface="Gotham HTF Light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340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" y="3"/>
            <a:ext cx="12180722" cy="68580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1" y="278671"/>
            <a:ext cx="11588600" cy="6272438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66" y="2851614"/>
            <a:ext cx="4269268" cy="11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4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5" y="79927"/>
            <a:ext cx="553605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Premissa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24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25" name="Picture 24" descr="mb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3" name="CaixaDeTexto 2"/>
          <p:cNvSpPr txBox="1"/>
          <p:nvPr/>
        </p:nvSpPr>
        <p:spPr>
          <a:xfrm>
            <a:off x="812655" y="1082731"/>
            <a:ext cx="10807974" cy="304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197" dirty="0"/>
              <a:t>Algumas premissas são importantes para termos um completo entendimento de como o XGBoost funciona. </a:t>
            </a:r>
          </a:p>
          <a:p>
            <a:endParaRPr lang="pt-BR" sz="3197" i="1" dirty="0"/>
          </a:p>
          <a:p>
            <a:r>
              <a:rPr lang="pt-BR" sz="3197" dirty="0"/>
              <a:t>Anteriormente, vimos o </a:t>
            </a:r>
            <a:r>
              <a:rPr lang="pt-BR" sz="3197" i="1" dirty="0" err="1"/>
              <a:t>tradeoff</a:t>
            </a:r>
            <a:r>
              <a:rPr lang="pt-BR" sz="3197" dirty="0"/>
              <a:t> entre </a:t>
            </a:r>
            <a:r>
              <a:rPr lang="pt-BR" sz="3197" i="1" dirty="0"/>
              <a:t>bias</a:t>
            </a:r>
            <a:r>
              <a:rPr lang="pt-BR" sz="3197" dirty="0"/>
              <a:t> e </a:t>
            </a:r>
            <a:r>
              <a:rPr lang="pt-BR" sz="3197" i="1" dirty="0" err="1"/>
              <a:t>variance</a:t>
            </a:r>
            <a:r>
              <a:rPr lang="pt-BR" sz="3197" i="1" dirty="0"/>
              <a:t>. </a:t>
            </a:r>
            <a:r>
              <a:rPr lang="pt-BR" sz="3197" dirty="0"/>
              <a:t>Além dele, precisamos discutir outro ponto importante que fundamenta a tese do </a:t>
            </a:r>
            <a:r>
              <a:rPr lang="pt-BR" sz="3197" dirty="0" err="1"/>
              <a:t>XGBoost</a:t>
            </a:r>
            <a:r>
              <a:rPr lang="pt-BR" sz="3197" dirty="0"/>
              <a:t>: </a:t>
            </a:r>
            <a:r>
              <a:rPr lang="pt-BR" sz="3197" dirty="0">
                <a:solidFill>
                  <a:schemeClr val="tx2"/>
                </a:solidFill>
              </a:rPr>
              <a:t>Regularização</a:t>
            </a:r>
            <a:r>
              <a:rPr lang="pt-BR" sz="3197" dirty="0"/>
              <a:t>. </a:t>
            </a:r>
            <a:endParaRPr lang="pt-BR" sz="3197" i="1" dirty="0"/>
          </a:p>
        </p:txBody>
      </p:sp>
    </p:spTree>
    <p:extLst>
      <p:ext uri="{BB962C8B-B14F-4D97-AF65-F5344CB8AC3E}">
        <p14:creationId xmlns:p14="http://schemas.microsoft.com/office/powerpoint/2010/main" val="80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812655" y="79927"/>
            <a:ext cx="553605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>
              <a:defRPr/>
            </a:pPr>
            <a:r>
              <a:rPr lang="pt-BR" sz="2664" dirty="0">
                <a:solidFill>
                  <a:srgbClr val="626E73"/>
                </a:solidFill>
                <a:latin typeface="Gotham HTF Bold"/>
                <a:cs typeface="Gotham HTF Bold"/>
              </a:rPr>
              <a:t>Premissa - Regularização</a:t>
            </a:r>
            <a:endParaRPr lang="pt-BR" sz="2664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71626" y="703609"/>
            <a:ext cx="4573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24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25" name="Picture 24" descr="mb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3" name="CaixaDeTexto 2"/>
          <p:cNvSpPr txBox="1"/>
          <p:nvPr/>
        </p:nvSpPr>
        <p:spPr>
          <a:xfrm>
            <a:off x="812655" y="824885"/>
            <a:ext cx="10807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Regularização é uma importante técnica usada para previnir </a:t>
            </a:r>
            <a:r>
              <a:rPr lang="pt-BR" sz="2400" i="1" dirty="0"/>
              <a:t>overfitting</a:t>
            </a:r>
            <a:r>
              <a:rPr lang="pt-BR" sz="2400" dirty="0"/>
              <a:t>. </a:t>
            </a:r>
          </a:p>
          <a:p>
            <a:endParaRPr lang="pt-BR" sz="2400" dirty="0"/>
          </a:p>
          <a:p>
            <a:r>
              <a:rPr lang="pt-BR" sz="2400" dirty="0"/>
              <a:t>Intuitivamente, quando você tem um problema de classificação ou regressão, você pode usar uma função simples ou complexa para ajustar os dados de treinamento: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" y="2522935"/>
            <a:ext cx="6287101" cy="262995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44" y="4460056"/>
            <a:ext cx="6383721" cy="239794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488084" y="3239046"/>
            <a:ext cx="1972839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197" dirty="0"/>
              <a:t>Regressão </a:t>
            </a:r>
          </a:p>
        </p:txBody>
      </p:sp>
      <p:sp>
        <p:nvSpPr>
          <p:cNvPr id="6" name="Seta para a Direita 5"/>
          <p:cNvSpPr/>
          <p:nvPr/>
        </p:nvSpPr>
        <p:spPr>
          <a:xfrm rot="10800000">
            <a:off x="6348705" y="3383534"/>
            <a:ext cx="1004037" cy="2030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97"/>
          </a:p>
        </p:txBody>
      </p:sp>
      <p:sp>
        <p:nvSpPr>
          <p:cNvPr id="7" name="CaixaDeTexto 6"/>
          <p:cNvSpPr txBox="1"/>
          <p:nvPr/>
        </p:nvSpPr>
        <p:spPr>
          <a:xfrm>
            <a:off x="2488831" y="5610322"/>
            <a:ext cx="2333277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197" dirty="0"/>
              <a:t>Classificação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4885608" y="5802434"/>
            <a:ext cx="1004037" cy="2030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97"/>
          </a:p>
        </p:txBody>
      </p:sp>
    </p:spTree>
    <p:extLst>
      <p:ext uri="{BB962C8B-B14F-4D97-AF65-F5344CB8AC3E}">
        <p14:creationId xmlns:p14="http://schemas.microsoft.com/office/powerpoint/2010/main" val="151711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3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5184</Words>
  <Application>Microsoft Macintosh PowerPoint</Application>
  <PresentationFormat>Widescreen</PresentationFormat>
  <Paragraphs>752</Paragraphs>
  <Slides>76</Slides>
  <Notes>75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76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Gotham HTF Bold</vt:lpstr>
      <vt:lpstr>Gotham HTF Book</vt:lpstr>
      <vt:lpstr>Gotham HTF Light</vt:lpstr>
      <vt:lpstr>Gotham HTF Medium</vt:lpstr>
      <vt:lpstr>Roboto Light</vt:lpstr>
      <vt:lpstr>Tema do Office</vt:lpstr>
      <vt:lpstr>Office Theme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Dheny Rodrigues Fernandes</dc:creator>
  <cp:lastModifiedBy>Microsoft Office User</cp:lastModifiedBy>
  <cp:revision>200</cp:revision>
  <dcterms:created xsi:type="dcterms:W3CDTF">2022-08-04T13:22:57Z</dcterms:created>
  <dcterms:modified xsi:type="dcterms:W3CDTF">2023-04-18T01:37:18Z</dcterms:modified>
</cp:coreProperties>
</file>